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1"/>
    <p:sldMasterId id="2147483777" r:id="rId2"/>
  </p:sldMasterIdLst>
  <p:notesMasterIdLst>
    <p:notesMasterId r:id="rId15"/>
  </p:notesMasterIdLst>
  <p:handoutMasterIdLst>
    <p:handoutMasterId r:id="rId16"/>
  </p:handoutMasterIdLst>
  <p:sldIdLst>
    <p:sldId id="333" r:id="rId3"/>
    <p:sldId id="331" r:id="rId4"/>
    <p:sldId id="332" r:id="rId5"/>
    <p:sldId id="327" r:id="rId6"/>
    <p:sldId id="330" r:id="rId7"/>
    <p:sldId id="323" r:id="rId8"/>
    <p:sldId id="291" r:id="rId9"/>
    <p:sldId id="309" r:id="rId10"/>
    <p:sldId id="299" r:id="rId11"/>
    <p:sldId id="302" r:id="rId12"/>
    <p:sldId id="328" r:id="rId13"/>
    <p:sldId id="294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edium" panose="02000000000000000000" pitchFamily="2" charset="0"/>
      <p:regular r:id="rId25"/>
      <p:italic r:id="rId26"/>
    </p:embeddedFont>
  </p:embeddedFontLst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amnlöst avsnitt" id="{14166551-5568-6F49-A310-C4C1B586135C}">
          <p14:sldIdLst>
            <p14:sldId id="333"/>
            <p14:sldId id="331"/>
            <p14:sldId id="332"/>
            <p14:sldId id="327"/>
            <p14:sldId id="330"/>
            <p14:sldId id="323"/>
            <p14:sldId id="291"/>
            <p14:sldId id="309"/>
            <p14:sldId id="299"/>
            <p14:sldId id="302"/>
            <p14:sldId id="328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09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7D2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9"/>
    <p:restoredTop sz="61005" autoAdjust="0"/>
  </p:normalViewPr>
  <p:slideViewPr>
    <p:cSldViewPr snapToGrid="0" snapToObjects="1">
      <p:cViewPr varScale="1">
        <p:scale>
          <a:sx n="76" d="100"/>
          <a:sy n="76" d="100"/>
        </p:scale>
        <p:origin x="4445" y="53"/>
      </p:cViewPr>
      <p:guideLst>
        <p:guide orient="horz" pos="309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66" d="100"/>
          <a:sy n="166" d="100"/>
        </p:scale>
        <p:origin x="26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17B3C795-7A70-C14A-98AA-210F93A2BC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2F32FB05-0D53-2C4C-86E7-E8AC3077B9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43ED2-DA0A-1346-9C73-A449D08FBA65}" type="datetimeFigureOut">
              <a:rPr lang="sv-SE" smtClean="0"/>
              <a:t>2021-11-07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22141BB-4483-B443-BBA7-C6E6928D28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54DC4E89-F2BE-B648-A135-1CA2888D6DA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87B20-F68F-AF41-9A9D-EC0231F361D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386027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567AD-65F3-0A42-8679-ADCB15EAC150}" type="datetimeFigureOut">
              <a:rPr lang="sv-SE" smtClean="0"/>
              <a:t>2021-11-07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8A226-8BCB-D848-AF9C-E8FB4F3A389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863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2966" marR="4607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Vad är det? 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Deisgn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patterns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är ett konceptuellt hjälpmedel för vanligt förekommande problem i mjukvaruutveckling. 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Se det som en anpassningsbar mall för att lösa design problem i kod.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Det finns inget förutbestämt sätt hur ett visst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ska appliceras. 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Följ det generella konceptet och skräddarsy det utefter programmet som ska utvecklas. Samma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i två olika program kan skilja sig men grundkonceptet är detsamma.</a:t>
            </a:r>
          </a:p>
          <a:p>
            <a:pPr marL="640166" marR="4607" lvl="1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Intent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– Avsikten att simplifiera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maintainability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och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readability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.</a:t>
            </a:r>
          </a:p>
          <a:p>
            <a:pPr marL="640166" marR="4607" lvl="1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Motivation – Vilka verktyg har vi tillhanda som kan göra utvecklandet enklare? Vilka andra möjligheter skapas?</a:t>
            </a:r>
          </a:p>
          <a:p>
            <a:pPr marL="640166" marR="4607" lvl="1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Structure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– Strukturen av klasser visar hur ett visst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är uppbyggt.</a:t>
            </a:r>
          </a:p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endParaRPr lang="sv-SE" sz="1200" spc="-55" dirty="0">
              <a:solidFill>
                <a:schemeClr val="bg1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636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00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8A226-8BCB-D848-AF9C-E8FB4F3A389A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51825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07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Varför ska man lära sig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patterns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?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Man kan jobba som utvecklare i flera år utan känna till ett enda design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. 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Men i själva verket kanske du redan använder ett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utan att ens vara medveten om det. 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Välbeprövat och återfinns att se i flera projekt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Lätt att sättas sig in i ny kod om man känner till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patterns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och kan känna igen dem. </a:t>
            </a:r>
          </a:p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endParaRPr lang="sv-SE" sz="1200" spc="-55" dirty="0">
              <a:solidFill>
                <a:schemeClr val="bg1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659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När ska man använda dem?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All programspråk har sina begränsningar. När en lösning repeteras om och om igen i olika projekt, kommer tillslut någon att sätta ett namn på den lösningen och beskriva den i detalj.</a:t>
            </a:r>
            <a:b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</a:b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Patterns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kan hjälpa till att strukturera koden på ett sätt för att förminska ”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bloated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</a:t>
            </a:r>
            <a:r>
              <a:rPr lang="sv-SE" sz="1200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code</a:t>
            </a:r>
            <a:r>
              <a:rPr lang="sv-SE" sz="12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”. </a:t>
            </a:r>
          </a:p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endParaRPr lang="sv-SE" sz="1200" spc="-55" dirty="0">
              <a:solidFill>
                <a:schemeClr val="bg1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"/>
            </a:endParaRPr>
          </a:p>
          <a:p>
            <a:pPr marL="182966" marR="4607" lvl="0" indent="-17145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endParaRPr lang="sv-SE" sz="1200" spc="-55" dirty="0">
              <a:solidFill>
                <a:schemeClr val="bg1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4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Visar mer </a:t>
            </a:r>
            <a:r>
              <a:rPr lang="sv-SE" dirty="0" err="1"/>
              <a:t>intent</a:t>
            </a:r>
            <a:r>
              <a:rPr lang="sv-SE" dirty="0"/>
              <a:t> även om exemplet till höger är tillräckligt bra i detta exempel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8A226-8BCB-D848-AF9C-E8FB4F3A389A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08544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https://refactoring.guru/design-patterns/catalog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8A226-8BCB-D848-AF9C-E8FB4F3A389A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63366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err="1"/>
              <a:t>Composition</a:t>
            </a:r>
            <a:r>
              <a:rPr lang="sv-SE" dirty="0"/>
              <a:t> over </a:t>
            </a:r>
            <a:r>
              <a:rPr lang="sv-SE" dirty="0" err="1"/>
              <a:t>inheritance</a:t>
            </a:r>
            <a:endParaRPr lang="sv-SE" dirty="0"/>
          </a:p>
          <a:p>
            <a:endParaRPr lang="sv-SE" dirty="0"/>
          </a:p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8A226-8BCB-D848-AF9C-E8FB4F3A389A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32341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sv-S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534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7362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58A226-8BCB-D848-AF9C-E8FB4F3A389A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603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 5">
            <a:extLst>
              <a:ext uri="{FF2B5EF4-FFF2-40B4-BE49-F238E27FC236}">
                <a16:creationId xmlns:a16="http://schemas.microsoft.com/office/drawing/2014/main" id="{A460283D-8ECC-DC45-9383-51E0C6F685F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-2795742" y="1267355"/>
            <a:ext cx="8639483" cy="5220000"/>
            <a:chOff x="1967279" y="839111"/>
            <a:chExt cx="8538192" cy="5160046"/>
          </a:xfrm>
          <a:solidFill>
            <a:schemeClr val="bg1">
              <a:alpha val="50000"/>
            </a:schemeClr>
          </a:solidFill>
        </p:grpSpPr>
        <p:sp>
          <p:nvSpPr>
            <p:cNvPr id="7" name="Ring 4">
              <a:extLst>
                <a:ext uri="{FF2B5EF4-FFF2-40B4-BE49-F238E27FC236}">
                  <a16:creationId xmlns:a16="http://schemas.microsoft.com/office/drawing/2014/main" id="{885CA883-EA9C-A04A-80F2-B02EB0D6269F}"/>
                </a:ext>
              </a:extLst>
            </p:cNvPr>
            <p:cNvSpPr/>
            <p:nvPr/>
          </p:nvSpPr>
          <p:spPr>
            <a:xfrm>
              <a:off x="1967279" y="839111"/>
              <a:ext cx="5811808" cy="5160046"/>
            </a:xfrm>
            <a:custGeom>
              <a:avLst/>
              <a:gdLst>
                <a:gd name="connsiteX0" fmla="*/ 0 w 5704114"/>
                <a:gd name="connsiteY0" fmla="*/ 2579915 h 5159829"/>
                <a:gd name="connsiteX1" fmla="*/ 2852057 w 5704114"/>
                <a:gd name="connsiteY1" fmla="*/ 0 h 5159829"/>
                <a:gd name="connsiteX2" fmla="*/ 5704114 w 5704114"/>
                <a:gd name="connsiteY2" fmla="*/ 2579915 h 5159829"/>
                <a:gd name="connsiteX3" fmla="*/ 2852057 w 5704114"/>
                <a:gd name="connsiteY3" fmla="*/ 5159830 h 5159829"/>
                <a:gd name="connsiteX4" fmla="*/ 0 w 5704114"/>
                <a:gd name="connsiteY4" fmla="*/ 2579915 h 5159829"/>
                <a:gd name="connsiteX5" fmla="*/ 1289957 w 5704114"/>
                <a:gd name="connsiteY5" fmla="*/ 2579915 h 5159829"/>
                <a:gd name="connsiteX6" fmla="*/ 2852057 w 5704114"/>
                <a:gd name="connsiteY6" fmla="*/ 3869872 h 5159829"/>
                <a:gd name="connsiteX7" fmla="*/ 4414157 w 5704114"/>
                <a:gd name="connsiteY7" fmla="*/ 2579915 h 5159829"/>
                <a:gd name="connsiteX8" fmla="*/ 2852057 w 5704114"/>
                <a:gd name="connsiteY8" fmla="*/ 1289958 h 5159829"/>
                <a:gd name="connsiteX9" fmla="*/ 1289957 w 5704114"/>
                <a:gd name="connsiteY9" fmla="*/ 2579915 h 515982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289957 w 5704114"/>
                <a:gd name="connsiteY5" fmla="*/ 2580044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289957 w 5704114"/>
                <a:gd name="connsiteY9" fmla="*/ 2580044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27797 w 5704114"/>
                <a:gd name="connsiteY6" fmla="*/ 3820574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330"/>
                <a:gd name="connsiteY0" fmla="*/ 2580050 h 5160066"/>
                <a:gd name="connsiteX1" fmla="*/ 2852057 w 5704330"/>
                <a:gd name="connsiteY1" fmla="*/ 135 h 5160066"/>
                <a:gd name="connsiteX2" fmla="*/ 5704114 w 5704330"/>
                <a:gd name="connsiteY2" fmla="*/ 2580050 h 5160066"/>
                <a:gd name="connsiteX3" fmla="*/ 2852057 w 5704330"/>
                <a:gd name="connsiteY3" fmla="*/ 5159965 h 5160066"/>
                <a:gd name="connsiteX4" fmla="*/ 0 w 5704330"/>
                <a:gd name="connsiteY4" fmla="*/ 2580050 h 5160066"/>
                <a:gd name="connsiteX5" fmla="*/ 1504275 w 5704330"/>
                <a:gd name="connsiteY5" fmla="*/ 2603481 h 5160066"/>
                <a:gd name="connsiteX6" fmla="*/ 2827797 w 5704330"/>
                <a:gd name="connsiteY6" fmla="*/ 3820580 h 5160066"/>
                <a:gd name="connsiteX7" fmla="*/ 4189740 w 5704330"/>
                <a:gd name="connsiteY7" fmla="*/ 2594338 h 5160066"/>
                <a:gd name="connsiteX8" fmla="*/ 2834104 w 5704330"/>
                <a:gd name="connsiteY8" fmla="*/ 1335813 h 5160066"/>
                <a:gd name="connsiteX9" fmla="*/ 1504275 w 5704330"/>
                <a:gd name="connsiteY9" fmla="*/ 2603481 h 5160066"/>
                <a:gd name="connsiteX0" fmla="*/ 0 w 5704168"/>
                <a:gd name="connsiteY0" fmla="*/ 2580039 h 5160046"/>
                <a:gd name="connsiteX1" fmla="*/ 2852057 w 5704168"/>
                <a:gd name="connsiteY1" fmla="*/ 124 h 5160046"/>
                <a:gd name="connsiteX2" fmla="*/ 5704114 w 5704168"/>
                <a:gd name="connsiteY2" fmla="*/ 2580039 h 5160046"/>
                <a:gd name="connsiteX3" fmla="*/ 2852057 w 5704168"/>
                <a:gd name="connsiteY3" fmla="*/ 5159954 h 5160046"/>
                <a:gd name="connsiteX4" fmla="*/ 0 w 5704168"/>
                <a:gd name="connsiteY4" fmla="*/ 2580039 h 5160046"/>
                <a:gd name="connsiteX5" fmla="*/ 1504275 w 5704168"/>
                <a:gd name="connsiteY5" fmla="*/ 2603470 h 5160046"/>
                <a:gd name="connsiteX6" fmla="*/ 2827797 w 5704168"/>
                <a:gd name="connsiteY6" fmla="*/ 3820569 h 5160046"/>
                <a:gd name="connsiteX7" fmla="*/ 4189740 w 5704168"/>
                <a:gd name="connsiteY7" fmla="*/ 2594327 h 5160046"/>
                <a:gd name="connsiteX8" fmla="*/ 2834104 w 5704168"/>
                <a:gd name="connsiteY8" fmla="*/ 1335802 h 5160046"/>
                <a:gd name="connsiteX9" fmla="*/ 1504275 w 5704168"/>
                <a:gd name="connsiteY9" fmla="*/ 2603470 h 5160046"/>
                <a:gd name="connsiteX0" fmla="*/ 54 w 5704222"/>
                <a:gd name="connsiteY0" fmla="*/ 2580039 h 5160046"/>
                <a:gd name="connsiteX1" fmla="*/ 2852111 w 5704222"/>
                <a:gd name="connsiteY1" fmla="*/ 124 h 5160046"/>
                <a:gd name="connsiteX2" fmla="*/ 5704168 w 5704222"/>
                <a:gd name="connsiteY2" fmla="*/ 2580039 h 5160046"/>
                <a:gd name="connsiteX3" fmla="*/ 2852111 w 5704222"/>
                <a:gd name="connsiteY3" fmla="*/ 5159954 h 5160046"/>
                <a:gd name="connsiteX4" fmla="*/ 54 w 5704222"/>
                <a:gd name="connsiteY4" fmla="*/ 2580039 h 5160046"/>
                <a:gd name="connsiteX5" fmla="*/ 1504329 w 5704222"/>
                <a:gd name="connsiteY5" fmla="*/ 2603470 h 5160046"/>
                <a:gd name="connsiteX6" fmla="*/ 2827851 w 5704222"/>
                <a:gd name="connsiteY6" fmla="*/ 3820569 h 5160046"/>
                <a:gd name="connsiteX7" fmla="*/ 4189794 w 5704222"/>
                <a:gd name="connsiteY7" fmla="*/ 2594327 h 5160046"/>
                <a:gd name="connsiteX8" fmla="*/ 2834158 w 5704222"/>
                <a:gd name="connsiteY8" fmla="*/ 1335802 h 5160046"/>
                <a:gd name="connsiteX9" fmla="*/ 1504329 w 5704222"/>
                <a:gd name="connsiteY9" fmla="*/ 2603470 h 5160046"/>
                <a:gd name="connsiteX0" fmla="*/ 1292 w 5705460"/>
                <a:gd name="connsiteY0" fmla="*/ 2580039 h 5160046"/>
                <a:gd name="connsiteX1" fmla="*/ 2853349 w 5705460"/>
                <a:gd name="connsiteY1" fmla="*/ 124 h 5160046"/>
                <a:gd name="connsiteX2" fmla="*/ 5705406 w 5705460"/>
                <a:gd name="connsiteY2" fmla="*/ 2580039 h 5160046"/>
                <a:gd name="connsiteX3" fmla="*/ 2853349 w 5705460"/>
                <a:gd name="connsiteY3" fmla="*/ 5159954 h 5160046"/>
                <a:gd name="connsiteX4" fmla="*/ 1292 w 5705460"/>
                <a:gd name="connsiteY4" fmla="*/ 2580039 h 5160046"/>
                <a:gd name="connsiteX5" fmla="*/ 1505567 w 5705460"/>
                <a:gd name="connsiteY5" fmla="*/ 2603470 h 5160046"/>
                <a:gd name="connsiteX6" fmla="*/ 2829089 w 5705460"/>
                <a:gd name="connsiteY6" fmla="*/ 3820569 h 5160046"/>
                <a:gd name="connsiteX7" fmla="*/ 4191032 w 5705460"/>
                <a:gd name="connsiteY7" fmla="*/ 2594327 h 5160046"/>
                <a:gd name="connsiteX8" fmla="*/ 2835396 w 5705460"/>
                <a:gd name="connsiteY8" fmla="*/ 1335802 h 5160046"/>
                <a:gd name="connsiteX9" fmla="*/ 1505567 w 5705460"/>
                <a:gd name="connsiteY9" fmla="*/ 2603470 h 51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5460" h="5160046">
                  <a:moveTo>
                    <a:pt x="1292" y="2580039"/>
                  </a:moveTo>
                  <a:cubicBezTo>
                    <a:pt x="46175" y="1155191"/>
                    <a:pt x="963876" y="14411"/>
                    <a:pt x="2853349" y="124"/>
                  </a:cubicBezTo>
                  <a:cubicBezTo>
                    <a:pt x="4742822" y="-14163"/>
                    <a:pt x="5696429" y="1210055"/>
                    <a:pt x="5705406" y="2580039"/>
                  </a:cubicBezTo>
                  <a:cubicBezTo>
                    <a:pt x="5714383" y="3950023"/>
                    <a:pt x="4622587" y="5172311"/>
                    <a:pt x="2853349" y="5159954"/>
                  </a:cubicBezTo>
                  <a:cubicBezTo>
                    <a:pt x="1084111" y="5147597"/>
                    <a:pt x="-43591" y="4004887"/>
                    <a:pt x="1292" y="2580039"/>
                  </a:cubicBezTo>
                  <a:close/>
                  <a:moveTo>
                    <a:pt x="1505567" y="2603470"/>
                  </a:moveTo>
                  <a:cubicBezTo>
                    <a:pt x="1540423" y="3648534"/>
                    <a:pt x="2381512" y="3822093"/>
                    <a:pt x="2829089" y="3820569"/>
                  </a:cubicBezTo>
                  <a:cubicBezTo>
                    <a:pt x="3276666" y="3819045"/>
                    <a:pt x="4173079" y="3709087"/>
                    <a:pt x="4191032" y="2594327"/>
                  </a:cubicBezTo>
                  <a:cubicBezTo>
                    <a:pt x="4191032" y="1543575"/>
                    <a:pt x="3462507" y="1334278"/>
                    <a:pt x="2835396" y="1335802"/>
                  </a:cubicBezTo>
                  <a:cubicBezTo>
                    <a:pt x="2208285" y="1337326"/>
                    <a:pt x="1470711" y="1558406"/>
                    <a:pt x="1505567" y="260347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>
                <a:solidFill>
                  <a:schemeClr val="tx1"/>
                </a:solidFill>
              </a:endParaRPr>
            </a:p>
          </p:txBody>
        </p:sp>
        <p:sp>
          <p:nvSpPr>
            <p:cNvPr id="9" name="Ellips 8">
              <a:extLst>
                <a:ext uri="{FF2B5EF4-FFF2-40B4-BE49-F238E27FC236}">
                  <a16:creationId xmlns:a16="http://schemas.microsoft.com/office/drawing/2014/main" id="{49280B4D-2071-B342-883C-0B83EA1FE978}"/>
                </a:ext>
              </a:extLst>
            </p:cNvPr>
            <p:cNvSpPr/>
            <p:nvPr/>
          </p:nvSpPr>
          <p:spPr>
            <a:xfrm>
              <a:off x="8010145" y="3785616"/>
              <a:ext cx="2495326" cy="21952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66745" y="3414014"/>
            <a:ext cx="7577518" cy="80664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66745" y="832866"/>
            <a:ext cx="7577518" cy="2387600"/>
          </a:xfrm>
        </p:spPr>
        <p:txBody>
          <a:bodyPr anchor="b">
            <a:normAutofit/>
          </a:bodyPr>
          <a:lstStyle>
            <a:lvl1pPr algn="l">
              <a:defRPr sz="5500" baseline="0">
                <a:solidFill>
                  <a:schemeClr val="tx2"/>
                </a:solidFill>
                <a:latin typeface="Roboto Medium" panose="02000000000000000000" pitchFamily="2" charset="0"/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</p:spTree>
    <p:extLst>
      <p:ext uri="{BB962C8B-B14F-4D97-AF65-F5344CB8AC3E}">
        <p14:creationId xmlns:p14="http://schemas.microsoft.com/office/powerpoint/2010/main" val="3106150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örsättssi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7">
            <a:extLst>
              <a:ext uri="{FF2B5EF4-FFF2-40B4-BE49-F238E27FC236}">
                <a16:creationId xmlns:a16="http://schemas.microsoft.com/office/drawing/2014/main" id="{2BE6A008-FE08-EE44-ADEF-8E288DE0D9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732" y="2492546"/>
            <a:ext cx="5092536" cy="1981395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  <p:pic>
        <p:nvPicPr>
          <p:cNvPr id="3" name="Bildobjekt 7">
            <a:extLst>
              <a:ext uri="{FF2B5EF4-FFF2-40B4-BE49-F238E27FC236}">
                <a16:creationId xmlns:a16="http://schemas.microsoft.com/office/drawing/2014/main" id="{C27166B3-D46D-F04E-A0B6-197250445C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732" y="2492546"/>
            <a:ext cx="5092536" cy="1981395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71469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 O.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 2">
            <a:extLst>
              <a:ext uri="{FF2B5EF4-FFF2-40B4-BE49-F238E27FC236}">
                <a16:creationId xmlns:a16="http://schemas.microsoft.com/office/drawing/2014/main" id="{44172685-0DB1-D64B-9F9A-89CA1BA9B7C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435911" y="636814"/>
            <a:ext cx="9320178" cy="5631278"/>
            <a:chOff x="1967279" y="839111"/>
            <a:chExt cx="8538192" cy="5160046"/>
          </a:xfrm>
          <a:solidFill>
            <a:schemeClr val="bg1">
              <a:alpha val="50000"/>
            </a:schemeClr>
          </a:solidFill>
        </p:grpSpPr>
        <p:sp>
          <p:nvSpPr>
            <p:cNvPr id="5" name="Ring 4">
              <a:extLst>
                <a:ext uri="{FF2B5EF4-FFF2-40B4-BE49-F238E27FC236}">
                  <a16:creationId xmlns:a16="http://schemas.microsoft.com/office/drawing/2014/main" id="{8BE88889-7587-234C-9098-022C2DA41107}"/>
                </a:ext>
              </a:extLst>
            </p:cNvPr>
            <p:cNvSpPr/>
            <p:nvPr/>
          </p:nvSpPr>
          <p:spPr>
            <a:xfrm>
              <a:off x="1967279" y="839111"/>
              <a:ext cx="5811808" cy="5160046"/>
            </a:xfrm>
            <a:custGeom>
              <a:avLst/>
              <a:gdLst>
                <a:gd name="connsiteX0" fmla="*/ 0 w 5704114"/>
                <a:gd name="connsiteY0" fmla="*/ 2579915 h 5159829"/>
                <a:gd name="connsiteX1" fmla="*/ 2852057 w 5704114"/>
                <a:gd name="connsiteY1" fmla="*/ 0 h 5159829"/>
                <a:gd name="connsiteX2" fmla="*/ 5704114 w 5704114"/>
                <a:gd name="connsiteY2" fmla="*/ 2579915 h 5159829"/>
                <a:gd name="connsiteX3" fmla="*/ 2852057 w 5704114"/>
                <a:gd name="connsiteY3" fmla="*/ 5159830 h 5159829"/>
                <a:gd name="connsiteX4" fmla="*/ 0 w 5704114"/>
                <a:gd name="connsiteY4" fmla="*/ 2579915 h 5159829"/>
                <a:gd name="connsiteX5" fmla="*/ 1289957 w 5704114"/>
                <a:gd name="connsiteY5" fmla="*/ 2579915 h 5159829"/>
                <a:gd name="connsiteX6" fmla="*/ 2852057 w 5704114"/>
                <a:gd name="connsiteY6" fmla="*/ 3869872 h 5159829"/>
                <a:gd name="connsiteX7" fmla="*/ 4414157 w 5704114"/>
                <a:gd name="connsiteY7" fmla="*/ 2579915 h 5159829"/>
                <a:gd name="connsiteX8" fmla="*/ 2852057 w 5704114"/>
                <a:gd name="connsiteY8" fmla="*/ 1289958 h 5159829"/>
                <a:gd name="connsiteX9" fmla="*/ 1289957 w 5704114"/>
                <a:gd name="connsiteY9" fmla="*/ 2579915 h 515982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289957 w 5704114"/>
                <a:gd name="connsiteY5" fmla="*/ 2580044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289957 w 5704114"/>
                <a:gd name="connsiteY9" fmla="*/ 2580044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27797 w 5704114"/>
                <a:gd name="connsiteY6" fmla="*/ 3820574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330"/>
                <a:gd name="connsiteY0" fmla="*/ 2580050 h 5160066"/>
                <a:gd name="connsiteX1" fmla="*/ 2852057 w 5704330"/>
                <a:gd name="connsiteY1" fmla="*/ 135 h 5160066"/>
                <a:gd name="connsiteX2" fmla="*/ 5704114 w 5704330"/>
                <a:gd name="connsiteY2" fmla="*/ 2580050 h 5160066"/>
                <a:gd name="connsiteX3" fmla="*/ 2852057 w 5704330"/>
                <a:gd name="connsiteY3" fmla="*/ 5159965 h 5160066"/>
                <a:gd name="connsiteX4" fmla="*/ 0 w 5704330"/>
                <a:gd name="connsiteY4" fmla="*/ 2580050 h 5160066"/>
                <a:gd name="connsiteX5" fmla="*/ 1504275 w 5704330"/>
                <a:gd name="connsiteY5" fmla="*/ 2603481 h 5160066"/>
                <a:gd name="connsiteX6" fmla="*/ 2827797 w 5704330"/>
                <a:gd name="connsiteY6" fmla="*/ 3820580 h 5160066"/>
                <a:gd name="connsiteX7" fmla="*/ 4189740 w 5704330"/>
                <a:gd name="connsiteY7" fmla="*/ 2594338 h 5160066"/>
                <a:gd name="connsiteX8" fmla="*/ 2834104 w 5704330"/>
                <a:gd name="connsiteY8" fmla="*/ 1335813 h 5160066"/>
                <a:gd name="connsiteX9" fmla="*/ 1504275 w 5704330"/>
                <a:gd name="connsiteY9" fmla="*/ 2603481 h 5160066"/>
                <a:gd name="connsiteX0" fmla="*/ 0 w 5704168"/>
                <a:gd name="connsiteY0" fmla="*/ 2580039 h 5160046"/>
                <a:gd name="connsiteX1" fmla="*/ 2852057 w 5704168"/>
                <a:gd name="connsiteY1" fmla="*/ 124 h 5160046"/>
                <a:gd name="connsiteX2" fmla="*/ 5704114 w 5704168"/>
                <a:gd name="connsiteY2" fmla="*/ 2580039 h 5160046"/>
                <a:gd name="connsiteX3" fmla="*/ 2852057 w 5704168"/>
                <a:gd name="connsiteY3" fmla="*/ 5159954 h 5160046"/>
                <a:gd name="connsiteX4" fmla="*/ 0 w 5704168"/>
                <a:gd name="connsiteY4" fmla="*/ 2580039 h 5160046"/>
                <a:gd name="connsiteX5" fmla="*/ 1504275 w 5704168"/>
                <a:gd name="connsiteY5" fmla="*/ 2603470 h 5160046"/>
                <a:gd name="connsiteX6" fmla="*/ 2827797 w 5704168"/>
                <a:gd name="connsiteY6" fmla="*/ 3820569 h 5160046"/>
                <a:gd name="connsiteX7" fmla="*/ 4189740 w 5704168"/>
                <a:gd name="connsiteY7" fmla="*/ 2594327 h 5160046"/>
                <a:gd name="connsiteX8" fmla="*/ 2834104 w 5704168"/>
                <a:gd name="connsiteY8" fmla="*/ 1335802 h 5160046"/>
                <a:gd name="connsiteX9" fmla="*/ 1504275 w 5704168"/>
                <a:gd name="connsiteY9" fmla="*/ 2603470 h 5160046"/>
                <a:gd name="connsiteX0" fmla="*/ 54 w 5704222"/>
                <a:gd name="connsiteY0" fmla="*/ 2580039 h 5160046"/>
                <a:gd name="connsiteX1" fmla="*/ 2852111 w 5704222"/>
                <a:gd name="connsiteY1" fmla="*/ 124 h 5160046"/>
                <a:gd name="connsiteX2" fmla="*/ 5704168 w 5704222"/>
                <a:gd name="connsiteY2" fmla="*/ 2580039 h 5160046"/>
                <a:gd name="connsiteX3" fmla="*/ 2852111 w 5704222"/>
                <a:gd name="connsiteY3" fmla="*/ 5159954 h 5160046"/>
                <a:gd name="connsiteX4" fmla="*/ 54 w 5704222"/>
                <a:gd name="connsiteY4" fmla="*/ 2580039 h 5160046"/>
                <a:gd name="connsiteX5" fmla="*/ 1504329 w 5704222"/>
                <a:gd name="connsiteY5" fmla="*/ 2603470 h 5160046"/>
                <a:gd name="connsiteX6" fmla="*/ 2827851 w 5704222"/>
                <a:gd name="connsiteY6" fmla="*/ 3820569 h 5160046"/>
                <a:gd name="connsiteX7" fmla="*/ 4189794 w 5704222"/>
                <a:gd name="connsiteY7" fmla="*/ 2594327 h 5160046"/>
                <a:gd name="connsiteX8" fmla="*/ 2834158 w 5704222"/>
                <a:gd name="connsiteY8" fmla="*/ 1335802 h 5160046"/>
                <a:gd name="connsiteX9" fmla="*/ 1504329 w 5704222"/>
                <a:gd name="connsiteY9" fmla="*/ 2603470 h 5160046"/>
                <a:gd name="connsiteX0" fmla="*/ 1292 w 5705460"/>
                <a:gd name="connsiteY0" fmla="*/ 2580039 h 5160046"/>
                <a:gd name="connsiteX1" fmla="*/ 2853349 w 5705460"/>
                <a:gd name="connsiteY1" fmla="*/ 124 h 5160046"/>
                <a:gd name="connsiteX2" fmla="*/ 5705406 w 5705460"/>
                <a:gd name="connsiteY2" fmla="*/ 2580039 h 5160046"/>
                <a:gd name="connsiteX3" fmla="*/ 2853349 w 5705460"/>
                <a:gd name="connsiteY3" fmla="*/ 5159954 h 5160046"/>
                <a:gd name="connsiteX4" fmla="*/ 1292 w 5705460"/>
                <a:gd name="connsiteY4" fmla="*/ 2580039 h 5160046"/>
                <a:gd name="connsiteX5" fmla="*/ 1505567 w 5705460"/>
                <a:gd name="connsiteY5" fmla="*/ 2603470 h 5160046"/>
                <a:gd name="connsiteX6" fmla="*/ 2829089 w 5705460"/>
                <a:gd name="connsiteY6" fmla="*/ 3820569 h 5160046"/>
                <a:gd name="connsiteX7" fmla="*/ 4191032 w 5705460"/>
                <a:gd name="connsiteY7" fmla="*/ 2594327 h 5160046"/>
                <a:gd name="connsiteX8" fmla="*/ 2835396 w 5705460"/>
                <a:gd name="connsiteY8" fmla="*/ 1335802 h 5160046"/>
                <a:gd name="connsiteX9" fmla="*/ 1505567 w 5705460"/>
                <a:gd name="connsiteY9" fmla="*/ 2603470 h 51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5460" h="5160046">
                  <a:moveTo>
                    <a:pt x="1292" y="2580039"/>
                  </a:moveTo>
                  <a:cubicBezTo>
                    <a:pt x="46175" y="1155191"/>
                    <a:pt x="963876" y="14411"/>
                    <a:pt x="2853349" y="124"/>
                  </a:cubicBezTo>
                  <a:cubicBezTo>
                    <a:pt x="4742822" y="-14163"/>
                    <a:pt x="5696429" y="1210055"/>
                    <a:pt x="5705406" y="2580039"/>
                  </a:cubicBezTo>
                  <a:cubicBezTo>
                    <a:pt x="5714383" y="3950023"/>
                    <a:pt x="4622587" y="5172311"/>
                    <a:pt x="2853349" y="5159954"/>
                  </a:cubicBezTo>
                  <a:cubicBezTo>
                    <a:pt x="1084111" y="5147597"/>
                    <a:pt x="-43591" y="4004887"/>
                    <a:pt x="1292" y="2580039"/>
                  </a:cubicBezTo>
                  <a:close/>
                  <a:moveTo>
                    <a:pt x="1505567" y="2603470"/>
                  </a:moveTo>
                  <a:cubicBezTo>
                    <a:pt x="1540423" y="3648534"/>
                    <a:pt x="2381512" y="3822093"/>
                    <a:pt x="2829089" y="3820569"/>
                  </a:cubicBezTo>
                  <a:cubicBezTo>
                    <a:pt x="3276666" y="3819045"/>
                    <a:pt x="4173079" y="3709087"/>
                    <a:pt x="4191032" y="2594327"/>
                  </a:cubicBezTo>
                  <a:cubicBezTo>
                    <a:pt x="4191032" y="1543575"/>
                    <a:pt x="3462507" y="1334278"/>
                    <a:pt x="2835396" y="1335802"/>
                  </a:cubicBezTo>
                  <a:cubicBezTo>
                    <a:pt x="2208285" y="1337326"/>
                    <a:pt x="1470711" y="1558406"/>
                    <a:pt x="1505567" y="260347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>
                <a:solidFill>
                  <a:schemeClr val="tx1"/>
                </a:solidFill>
              </a:endParaRPr>
            </a:p>
          </p:txBody>
        </p:sp>
        <p:sp>
          <p:nvSpPr>
            <p:cNvPr id="6" name="Ellips 5">
              <a:extLst>
                <a:ext uri="{FF2B5EF4-FFF2-40B4-BE49-F238E27FC236}">
                  <a16:creationId xmlns:a16="http://schemas.microsoft.com/office/drawing/2014/main" id="{D61AF83A-C678-7943-87C9-0551A30E6C0E}"/>
                </a:ext>
              </a:extLst>
            </p:cNvPr>
            <p:cNvSpPr/>
            <p:nvPr/>
          </p:nvSpPr>
          <p:spPr>
            <a:xfrm>
              <a:off x="8010145" y="3785616"/>
              <a:ext cx="2495326" cy="21952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17875925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tfallande bil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text 2">
            <a:extLst>
              <a:ext uri="{FF2B5EF4-FFF2-40B4-BE49-F238E27FC236}">
                <a16:creationId xmlns:a16="http://schemas.microsoft.com/office/drawing/2014/main" id="{1D6FC96E-3E44-9349-8465-1E0FC2D920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helt utfallande bild med logotyp framför i hörnet, högerklicka istället på bakgrunden i nederkant ”Formatera bakgrund” / Bild eller strukturfyllning / Bildkälla / Infoga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99D82DFB-C51E-284F-8D71-1B9B553A79F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11293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sv-SE" dirty="0"/>
              <a:t>INSTRUKTION: Klicka här för att lägga till en bild. För en helt utfallande bild med logotyp framför i hörnet högerklicka istället på bakgrunden i nederkant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625539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D35A504-8097-414A-A629-EF0AA7E8806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lvl="0"/>
            <a:r>
              <a:rPr lang="sv-SE" dirty="0"/>
              <a:t>Klicka på ikonen för att lägga till bild</a:t>
            </a:r>
          </a:p>
        </p:txBody>
      </p:sp>
    </p:spTree>
    <p:extLst>
      <p:ext uri="{BB962C8B-B14F-4D97-AF65-F5344CB8AC3E}">
        <p14:creationId xmlns:p14="http://schemas.microsoft.com/office/powerpoint/2010/main" val="162467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ubrik + tex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>
                    <a:alpha val="85000"/>
                  </a:schemeClr>
                </a:solidFill>
              </a:defRPr>
            </a:lvl1pPr>
          </a:lstStyle>
          <a:p>
            <a:r>
              <a:rPr lang="sv-SE" dirty="0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alpha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ändra mall för underrubrikformat</a:t>
            </a:r>
          </a:p>
        </p:txBody>
      </p:sp>
      <p:pic>
        <p:nvPicPr>
          <p:cNvPr id="4" name="Bildobjekt 7">
            <a:extLst>
              <a:ext uri="{FF2B5EF4-FFF2-40B4-BE49-F238E27FC236}">
                <a16:creationId xmlns:a16="http://schemas.microsoft.com/office/drawing/2014/main" id="{36AE39B0-C899-1345-AB52-93CB3AE1CB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A9C8DB5A-A3A1-D943-A9BD-2CF3CEA671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3766337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ast log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>
            <a:extLst>
              <a:ext uri="{FF2B5EF4-FFF2-40B4-BE49-F238E27FC236}">
                <a16:creationId xmlns:a16="http://schemas.microsoft.com/office/drawing/2014/main" id="{36AE39B0-C899-1345-AB52-93CB3AE1CB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30703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ast logo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>
            <a:extLst>
              <a:ext uri="{FF2B5EF4-FFF2-40B4-BE49-F238E27FC236}">
                <a16:creationId xmlns:a16="http://schemas.microsoft.com/office/drawing/2014/main" id="{D5EC567F-081E-1A4E-803F-DE7704B068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59426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nktlista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42" y="372874"/>
            <a:ext cx="9439759" cy="176589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sv-SE" dirty="0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96325F4-CF17-244C-AC19-05C5A3D52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1342" y="2406811"/>
            <a:ext cx="9439760" cy="3955243"/>
          </a:xfrm>
        </p:spPr>
        <p:txBody>
          <a:bodyPr>
            <a:normAutofit/>
          </a:bodyPr>
          <a:lstStyle>
            <a:lvl1pPr marL="342900" indent="-342900">
              <a:buFont typeface="Courier New" panose="02070309020205020404" pitchFamily="49" charset="0"/>
              <a:buChar char="o"/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</p:txBody>
      </p:sp>
      <p:pic>
        <p:nvPicPr>
          <p:cNvPr id="5" name="Bildobjekt 7">
            <a:extLst>
              <a:ext uri="{FF2B5EF4-FFF2-40B4-BE49-F238E27FC236}">
                <a16:creationId xmlns:a16="http://schemas.microsoft.com/office/drawing/2014/main" id="{E7E8877D-3F3C-E142-8E80-A0B06C639B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25908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ast log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>
            <a:extLst>
              <a:ext uri="{FF2B5EF4-FFF2-40B4-BE49-F238E27FC236}">
                <a16:creationId xmlns:a16="http://schemas.microsoft.com/office/drawing/2014/main" id="{36AE39B0-C899-1345-AB52-93CB3AE1CB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85539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 9">
            <a:extLst>
              <a:ext uri="{FF2B5EF4-FFF2-40B4-BE49-F238E27FC236}">
                <a16:creationId xmlns:a16="http://schemas.microsoft.com/office/drawing/2014/main" id="{EFCACE07-956B-DE4E-8532-336AFEAE8B44}"/>
              </a:ext>
            </a:extLst>
          </p:cNvPr>
          <p:cNvGrpSpPr>
            <a:grpSpLocks noChangeAspect="1"/>
          </p:cNvGrpSpPr>
          <p:nvPr/>
        </p:nvGrpSpPr>
        <p:grpSpPr>
          <a:xfrm>
            <a:off x="-2795742" y="1267355"/>
            <a:ext cx="8639483" cy="5220000"/>
            <a:chOff x="1967279" y="839111"/>
            <a:chExt cx="8538192" cy="5160046"/>
          </a:xfrm>
          <a:solidFill>
            <a:schemeClr val="bg1">
              <a:alpha val="50000"/>
            </a:schemeClr>
          </a:solidFill>
        </p:grpSpPr>
        <p:sp>
          <p:nvSpPr>
            <p:cNvPr id="11" name="Ring 4">
              <a:extLst>
                <a:ext uri="{FF2B5EF4-FFF2-40B4-BE49-F238E27FC236}">
                  <a16:creationId xmlns:a16="http://schemas.microsoft.com/office/drawing/2014/main" id="{B8E967A4-DADC-3E4A-95B8-DF99089FC0AC}"/>
                </a:ext>
              </a:extLst>
            </p:cNvPr>
            <p:cNvSpPr/>
            <p:nvPr/>
          </p:nvSpPr>
          <p:spPr>
            <a:xfrm>
              <a:off x="1967279" y="839111"/>
              <a:ext cx="5811808" cy="5160046"/>
            </a:xfrm>
            <a:custGeom>
              <a:avLst/>
              <a:gdLst>
                <a:gd name="connsiteX0" fmla="*/ 0 w 5704114"/>
                <a:gd name="connsiteY0" fmla="*/ 2579915 h 5159829"/>
                <a:gd name="connsiteX1" fmla="*/ 2852057 w 5704114"/>
                <a:gd name="connsiteY1" fmla="*/ 0 h 5159829"/>
                <a:gd name="connsiteX2" fmla="*/ 5704114 w 5704114"/>
                <a:gd name="connsiteY2" fmla="*/ 2579915 h 5159829"/>
                <a:gd name="connsiteX3" fmla="*/ 2852057 w 5704114"/>
                <a:gd name="connsiteY3" fmla="*/ 5159830 h 5159829"/>
                <a:gd name="connsiteX4" fmla="*/ 0 w 5704114"/>
                <a:gd name="connsiteY4" fmla="*/ 2579915 h 5159829"/>
                <a:gd name="connsiteX5" fmla="*/ 1289957 w 5704114"/>
                <a:gd name="connsiteY5" fmla="*/ 2579915 h 5159829"/>
                <a:gd name="connsiteX6" fmla="*/ 2852057 w 5704114"/>
                <a:gd name="connsiteY6" fmla="*/ 3869872 h 5159829"/>
                <a:gd name="connsiteX7" fmla="*/ 4414157 w 5704114"/>
                <a:gd name="connsiteY7" fmla="*/ 2579915 h 5159829"/>
                <a:gd name="connsiteX8" fmla="*/ 2852057 w 5704114"/>
                <a:gd name="connsiteY8" fmla="*/ 1289958 h 5159829"/>
                <a:gd name="connsiteX9" fmla="*/ 1289957 w 5704114"/>
                <a:gd name="connsiteY9" fmla="*/ 2579915 h 515982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289957 w 5704114"/>
                <a:gd name="connsiteY5" fmla="*/ 2580044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289957 w 5704114"/>
                <a:gd name="connsiteY9" fmla="*/ 2580044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27797 w 5704114"/>
                <a:gd name="connsiteY6" fmla="*/ 3820574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330"/>
                <a:gd name="connsiteY0" fmla="*/ 2580050 h 5160066"/>
                <a:gd name="connsiteX1" fmla="*/ 2852057 w 5704330"/>
                <a:gd name="connsiteY1" fmla="*/ 135 h 5160066"/>
                <a:gd name="connsiteX2" fmla="*/ 5704114 w 5704330"/>
                <a:gd name="connsiteY2" fmla="*/ 2580050 h 5160066"/>
                <a:gd name="connsiteX3" fmla="*/ 2852057 w 5704330"/>
                <a:gd name="connsiteY3" fmla="*/ 5159965 h 5160066"/>
                <a:gd name="connsiteX4" fmla="*/ 0 w 5704330"/>
                <a:gd name="connsiteY4" fmla="*/ 2580050 h 5160066"/>
                <a:gd name="connsiteX5" fmla="*/ 1504275 w 5704330"/>
                <a:gd name="connsiteY5" fmla="*/ 2603481 h 5160066"/>
                <a:gd name="connsiteX6" fmla="*/ 2827797 w 5704330"/>
                <a:gd name="connsiteY6" fmla="*/ 3820580 h 5160066"/>
                <a:gd name="connsiteX7" fmla="*/ 4189740 w 5704330"/>
                <a:gd name="connsiteY7" fmla="*/ 2594338 h 5160066"/>
                <a:gd name="connsiteX8" fmla="*/ 2834104 w 5704330"/>
                <a:gd name="connsiteY8" fmla="*/ 1335813 h 5160066"/>
                <a:gd name="connsiteX9" fmla="*/ 1504275 w 5704330"/>
                <a:gd name="connsiteY9" fmla="*/ 2603481 h 5160066"/>
                <a:gd name="connsiteX0" fmla="*/ 0 w 5704168"/>
                <a:gd name="connsiteY0" fmla="*/ 2580039 h 5160046"/>
                <a:gd name="connsiteX1" fmla="*/ 2852057 w 5704168"/>
                <a:gd name="connsiteY1" fmla="*/ 124 h 5160046"/>
                <a:gd name="connsiteX2" fmla="*/ 5704114 w 5704168"/>
                <a:gd name="connsiteY2" fmla="*/ 2580039 h 5160046"/>
                <a:gd name="connsiteX3" fmla="*/ 2852057 w 5704168"/>
                <a:gd name="connsiteY3" fmla="*/ 5159954 h 5160046"/>
                <a:gd name="connsiteX4" fmla="*/ 0 w 5704168"/>
                <a:gd name="connsiteY4" fmla="*/ 2580039 h 5160046"/>
                <a:gd name="connsiteX5" fmla="*/ 1504275 w 5704168"/>
                <a:gd name="connsiteY5" fmla="*/ 2603470 h 5160046"/>
                <a:gd name="connsiteX6" fmla="*/ 2827797 w 5704168"/>
                <a:gd name="connsiteY6" fmla="*/ 3820569 h 5160046"/>
                <a:gd name="connsiteX7" fmla="*/ 4189740 w 5704168"/>
                <a:gd name="connsiteY7" fmla="*/ 2594327 h 5160046"/>
                <a:gd name="connsiteX8" fmla="*/ 2834104 w 5704168"/>
                <a:gd name="connsiteY8" fmla="*/ 1335802 h 5160046"/>
                <a:gd name="connsiteX9" fmla="*/ 1504275 w 5704168"/>
                <a:gd name="connsiteY9" fmla="*/ 2603470 h 5160046"/>
                <a:gd name="connsiteX0" fmla="*/ 54 w 5704222"/>
                <a:gd name="connsiteY0" fmla="*/ 2580039 h 5160046"/>
                <a:gd name="connsiteX1" fmla="*/ 2852111 w 5704222"/>
                <a:gd name="connsiteY1" fmla="*/ 124 h 5160046"/>
                <a:gd name="connsiteX2" fmla="*/ 5704168 w 5704222"/>
                <a:gd name="connsiteY2" fmla="*/ 2580039 h 5160046"/>
                <a:gd name="connsiteX3" fmla="*/ 2852111 w 5704222"/>
                <a:gd name="connsiteY3" fmla="*/ 5159954 h 5160046"/>
                <a:gd name="connsiteX4" fmla="*/ 54 w 5704222"/>
                <a:gd name="connsiteY4" fmla="*/ 2580039 h 5160046"/>
                <a:gd name="connsiteX5" fmla="*/ 1504329 w 5704222"/>
                <a:gd name="connsiteY5" fmla="*/ 2603470 h 5160046"/>
                <a:gd name="connsiteX6" fmla="*/ 2827851 w 5704222"/>
                <a:gd name="connsiteY6" fmla="*/ 3820569 h 5160046"/>
                <a:gd name="connsiteX7" fmla="*/ 4189794 w 5704222"/>
                <a:gd name="connsiteY7" fmla="*/ 2594327 h 5160046"/>
                <a:gd name="connsiteX8" fmla="*/ 2834158 w 5704222"/>
                <a:gd name="connsiteY8" fmla="*/ 1335802 h 5160046"/>
                <a:gd name="connsiteX9" fmla="*/ 1504329 w 5704222"/>
                <a:gd name="connsiteY9" fmla="*/ 2603470 h 5160046"/>
                <a:gd name="connsiteX0" fmla="*/ 1292 w 5705460"/>
                <a:gd name="connsiteY0" fmla="*/ 2580039 h 5160046"/>
                <a:gd name="connsiteX1" fmla="*/ 2853349 w 5705460"/>
                <a:gd name="connsiteY1" fmla="*/ 124 h 5160046"/>
                <a:gd name="connsiteX2" fmla="*/ 5705406 w 5705460"/>
                <a:gd name="connsiteY2" fmla="*/ 2580039 h 5160046"/>
                <a:gd name="connsiteX3" fmla="*/ 2853349 w 5705460"/>
                <a:gd name="connsiteY3" fmla="*/ 5159954 h 5160046"/>
                <a:gd name="connsiteX4" fmla="*/ 1292 w 5705460"/>
                <a:gd name="connsiteY4" fmla="*/ 2580039 h 5160046"/>
                <a:gd name="connsiteX5" fmla="*/ 1505567 w 5705460"/>
                <a:gd name="connsiteY5" fmla="*/ 2603470 h 5160046"/>
                <a:gd name="connsiteX6" fmla="*/ 2829089 w 5705460"/>
                <a:gd name="connsiteY6" fmla="*/ 3820569 h 5160046"/>
                <a:gd name="connsiteX7" fmla="*/ 4191032 w 5705460"/>
                <a:gd name="connsiteY7" fmla="*/ 2594327 h 5160046"/>
                <a:gd name="connsiteX8" fmla="*/ 2835396 w 5705460"/>
                <a:gd name="connsiteY8" fmla="*/ 1335802 h 5160046"/>
                <a:gd name="connsiteX9" fmla="*/ 1505567 w 5705460"/>
                <a:gd name="connsiteY9" fmla="*/ 2603470 h 51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5460" h="5160046">
                  <a:moveTo>
                    <a:pt x="1292" y="2580039"/>
                  </a:moveTo>
                  <a:cubicBezTo>
                    <a:pt x="46175" y="1155191"/>
                    <a:pt x="963876" y="14411"/>
                    <a:pt x="2853349" y="124"/>
                  </a:cubicBezTo>
                  <a:cubicBezTo>
                    <a:pt x="4742822" y="-14163"/>
                    <a:pt x="5696429" y="1210055"/>
                    <a:pt x="5705406" y="2580039"/>
                  </a:cubicBezTo>
                  <a:cubicBezTo>
                    <a:pt x="5714383" y="3950023"/>
                    <a:pt x="4622587" y="5172311"/>
                    <a:pt x="2853349" y="5159954"/>
                  </a:cubicBezTo>
                  <a:cubicBezTo>
                    <a:pt x="1084111" y="5147597"/>
                    <a:pt x="-43591" y="4004887"/>
                    <a:pt x="1292" y="2580039"/>
                  </a:cubicBezTo>
                  <a:close/>
                  <a:moveTo>
                    <a:pt x="1505567" y="2603470"/>
                  </a:moveTo>
                  <a:cubicBezTo>
                    <a:pt x="1540423" y="3648534"/>
                    <a:pt x="2381512" y="3822093"/>
                    <a:pt x="2829089" y="3820569"/>
                  </a:cubicBezTo>
                  <a:cubicBezTo>
                    <a:pt x="3276666" y="3819045"/>
                    <a:pt x="4173079" y="3709087"/>
                    <a:pt x="4191032" y="2594327"/>
                  </a:cubicBezTo>
                  <a:cubicBezTo>
                    <a:pt x="4191032" y="1543575"/>
                    <a:pt x="3462507" y="1334278"/>
                    <a:pt x="2835396" y="1335802"/>
                  </a:cubicBezTo>
                  <a:cubicBezTo>
                    <a:pt x="2208285" y="1337326"/>
                    <a:pt x="1470711" y="1558406"/>
                    <a:pt x="1505567" y="260347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>
                <a:solidFill>
                  <a:schemeClr val="tx1"/>
                </a:solidFill>
              </a:endParaRPr>
            </a:p>
          </p:txBody>
        </p:sp>
        <p:sp>
          <p:nvSpPr>
            <p:cNvPr id="12" name="Ellips 11">
              <a:extLst>
                <a:ext uri="{FF2B5EF4-FFF2-40B4-BE49-F238E27FC236}">
                  <a16:creationId xmlns:a16="http://schemas.microsoft.com/office/drawing/2014/main" id="{678B354B-7A2F-4E48-BB9C-0F8ACDEF70FD}"/>
                </a:ext>
              </a:extLst>
            </p:cNvPr>
            <p:cNvSpPr/>
            <p:nvPr/>
          </p:nvSpPr>
          <p:spPr>
            <a:xfrm>
              <a:off x="8010145" y="3785616"/>
              <a:ext cx="2495326" cy="21952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15" name="Underrubrik 2">
            <a:extLst>
              <a:ext uri="{FF2B5EF4-FFF2-40B4-BE49-F238E27FC236}">
                <a16:creationId xmlns:a16="http://schemas.microsoft.com/office/drawing/2014/main" id="{BD97D1C1-D36F-8F4F-914B-341344CF9E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66745" y="3414014"/>
            <a:ext cx="7577518" cy="80664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6" name="Rubrik 1">
            <a:extLst>
              <a:ext uri="{FF2B5EF4-FFF2-40B4-BE49-F238E27FC236}">
                <a16:creationId xmlns:a16="http://schemas.microsoft.com/office/drawing/2014/main" id="{7B5DA94A-F30D-244C-813C-658E94EBA0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66745" y="832866"/>
            <a:ext cx="7577518" cy="2387600"/>
          </a:xfrm>
        </p:spPr>
        <p:txBody>
          <a:bodyPr anchor="b">
            <a:normAutofit/>
          </a:bodyPr>
          <a:lstStyle>
            <a:lvl1pPr algn="l">
              <a:defRPr sz="5500" baseline="0">
                <a:solidFill>
                  <a:schemeClr val="bg1"/>
                </a:solidFill>
                <a:latin typeface="Roboto Medium" panose="02000000000000000000" pitchFamily="2" charset="0"/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</p:spTree>
    <p:extLst>
      <p:ext uri="{BB962C8B-B14F-4D97-AF65-F5344CB8AC3E}">
        <p14:creationId xmlns:p14="http://schemas.microsoft.com/office/powerpoint/2010/main" val="3647228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7738" y="372874"/>
            <a:ext cx="10296524" cy="176589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96325F4-CF17-244C-AC19-05C5A3D5251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47737" y="2406811"/>
            <a:ext cx="10296525" cy="395524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2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9377753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ubrikbi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 5">
            <a:extLst>
              <a:ext uri="{FF2B5EF4-FFF2-40B4-BE49-F238E27FC236}">
                <a16:creationId xmlns:a16="http://schemas.microsoft.com/office/drawing/2014/main" id="{82BC053C-D500-6E4E-946E-BAFA77ABE382}"/>
              </a:ext>
            </a:extLst>
          </p:cNvPr>
          <p:cNvGrpSpPr>
            <a:grpSpLocks noChangeAspect="1"/>
          </p:cNvGrpSpPr>
          <p:nvPr/>
        </p:nvGrpSpPr>
        <p:grpSpPr>
          <a:xfrm>
            <a:off x="-2795742" y="1267355"/>
            <a:ext cx="8639483" cy="5220000"/>
            <a:chOff x="1967279" y="839111"/>
            <a:chExt cx="8538192" cy="5160046"/>
          </a:xfrm>
          <a:solidFill>
            <a:schemeClr val="bg1">
              <a:alpha val="50000"/>
            </a:schemeClr>
          </a:solidFill>
        </p:grpSpPr>
        <p:sp>
          <p:nvSpPr>
            <p:cNvPr id="7" name="Ring 4">
              <a:extLst>
                <a:ext uri="{FF2B5EF4-FFF2-40B4-BE49-F238E27FC236}">
                  <a16:creationId xmlns:a16="http://schemas.microsoft.com/office/drawing/2014/main" id="{5891384B-1A12-6B4F-B1FA-E0D1984E3186}"/>
                </a:ext>
              </a:extLst>
            </p:cNvPr>
            <p:cNvSpPr/>
            <p:nvPr/>
          </p:nvSpPr>
          <p:spPr>
            <a:xfrm>
              <a:off x="1967279" y="839111"/>
              <a:ext cx="5811808" cy="5160046"/>
            </a:xfrm>
            <a:custGeom>
              <a:avLst/>
              <a:gdLst>
                <a:gd name="connsiteX0" fmla="*/ 0 w 5704114"/>
                <a:gd name="connsiteY0" fmla="*/ 2579915 h 5159829"/>
                <a:gd name="connsiteX1" fmla="*/ 2852057 w 5704114"/>
                <a:gd name="connsiteY1" fmla="*/ 0 h 5159829"/>
                <a:gd name="connsiteX2" fmla="*/ 5704114 w 5704114"/>
                <a:gd name="connsiteY2" fmla="*/ 2579915 h 5159829"/>
                <a:gd name="connsiteX3" fmla="*/ 2852057 w 5704114"/>
                <a:gd name="connsiteY3" fmla="*/ 5159830 h 5159829"/>
                <a:gd name="connsiteX4" fmla="*/ 0 w 5704114"/>
                <a:gd name="connsiteY4" fmla="*/ 2579915 h 5159829"/>
                <a:gd name="connsiteX5" fmla="*/ 1289957 w 5704114"/>
                <a:gd name="connsiteY5" fmla="*/ 2579915 h 5159829"/>
                <a:gd name="connsiteX6" fmla="*/ 2852057 w 5704114"/>
                <a:gd name="connsiteY6" fmla="*/ 3869872 h 5159829"/>
                <a:gd name="connsiteX7" fmla="*/ 4414157 w 5704114"/>
                <a:gd name="connsiteY7" fmla="*/ 2579915 h 5159829"/>
                <a:gd name="connsiteX8" fmla="*/ 2852057 w 5704114"/>
                <a:gd name="connsiteY8" fmla="*/ 1289958 h 5159829"/>
                <a:gd name="connsiteX9" fmla="*/ 1289957 w 5704114"/>
                <a:gd name="connsiteY9" fmla="*/ 2579915 h 515982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289957 w 5704114"/>
                <a:gd name="connsiteY5" fmla="*/ 2580044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289957 w 5704114"/>
                <a:gd name="connsiteY9" fmla="*/ 2580044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27797 w 5704114"/>
                <a:gd name="connsiteY6" fmla="*/ 3820574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330"/>
                <a:gd name="connsiteY0" fmla="*/ 2580050 h 5160066"/>
                <a:gd name="connsiteX1" fmla="*/ 2852057 w 5704330"/>
                <a:gd name="connsiteY1" fmla="*/ 135 h 5160066"/>
                <a:gd name="connsiteX2" fmla="*/ 5704114 w 5704330"/>
                <a:gd name="connsiteY2" fmla="*/ 2580050 h 5160066"/>
                <a:gd name="connsiteX3" fmla="*/ 2852057 w 5704330"/>
                <a:gd name="connsiteY3" fmla="*/ 5159965 h 5160066"/>
                <a:gd name="connsiteX4" fmla="*/ 0 w 5704330"/>
                <a:gd name="connsiteY4" fmla="*/ 2580050 h 5160066"/>
                <a:gd name="connsiteX5" fmla="*/ 1504275 w 5704330"/>
                <a:gd name="connsiteY5" fmla="*/ 2603481 h 5160066"/>
                <a:gd name="connsiteX6" fmla="*/ 2827797 w 5704330"/>
                <a:gd name="connsiteY6" fmla="*/ 3820580 h 5160066"/>
                <a:gd name="connsiteX7" fmla="*/ 4189740 w 5704330"/>
                <a:gd name="connsiteY7" fmla="*/ 2594338 h 5160066"/>
                <a:gd name="connsiteX8" fmla="*/ 2834104 w 5704330"/>
                <a:gd name="connsiteY8" fmla="*/ 1335813 h 5160066"/>
                <a:gd name="connsiteX9" fmla="*/ 1504275 w 5704330"/>
                <a:gd name="connsiteY9" fmla="*/ 2603481 h 5160066"/>
                <a:gd name="connsiteX0" fmla="*/ 0 w 5704168"/>
                <a:gd name="connsiteY0" fmla="*/ 2580039 h 5160046"/>
                <a:gd name="connsiteX1" fmla="*/ 2852057 w 5704168"/>
                <a:gd name="connsiteY1" fmla="*/ 124 h 5160046"/>
                <a:gd name="connsiteX2" fmla="*/ 5704114 w 5704168"/>
                <a:gd name="connsiteY2" fmla="*/ 2580039 h 5160046"/>
                <a:gd name="connsiteX3" fmla="*/ 2852057 w 5704168"/>
                <a:gd name="connsiteY3" fmla="*/ 5159954 h 5160046"/>
                <a:gd name="connsiteX4" fmla="*/ 0 w 5704168"/>
                <a:gd name="connsiteY4" fmla="*/ 2580039 h 5160046"/>
                <a:gd name="connsiteX5" fmla="*/ 1504275 w 5704168"/>
                <a:gd name="connsiteY5" fmla="*/ 2603470 h 5160046"/>
                <a:gd name="connsiteX6" fmla="*/ 2827797 w 5704168"/>
                <a:gd name="connsiteY6" fmla="*/ 3820569 h 5160046"/>
                <a:gd name="connsiteX7" fmla="*/ 4189740 w 5704168"/>
                <a:gd name="connsiteY7" fmla="*/ 2594327 h 5160046"/>
                <a:gd name="connsiteX8" fmla="*/ 2834104 w 5704168"/>
                <a:gd name="connsiteY8" fmla="*/ 1335802 h 5160046"/>
                <a:gd name="connsiteX9" fmla="*/ 1504275 w 5704168"/>
                <a:gd name="connsiteY9" fmla="*/ 2603470 h 5160046"/>
                <a:gd name="connsiteX0" fmla="*/ 54 w 5704222"/>
                <a:gd name="connsiteY0" fmla="*/ 2580039 h 5160046"/>
                <a:gd name="connsiteX1" fmla="*/ 2852111 w 5704222"/>
                <a:gd name="connsiteY1" fmla="*/ 124 h 5160046"/>
                <a:gd name="connsiteX2" fmla="*/ 5704168 w 5704222"/>
                <a:gd name="connsiteY2" fmla="*/ 2580039 h 5160046"/>
                <a:gd name="connsiteX3" fmla="*/ 2852111 w 5704222"/>
                <a:gd name="connsiteY3" fmla="*/ 5159954 h 5160046"/>
                <a:gd name="connsiteX4" fmla="*/ 54 w 5704222"/>
                <a:gd name="connsiteY4" fmla="*/ 2580039 h 5160046"/>
                <a:gd name="connsiteX5" fmla="*/ 1504329 w 5704222"/>
                <a:gd name="connsiteY5" fmla="*/ 2603470 h 5160046"/>
                <a:gd name="connsiteX6" fmla="*/ 2827851 w 5704222"/>
                <a:gd name="connsiteY6" fmla="*/ 3820569 h 5160046"/>
                <a:gd name="connsiteX7" fmla="*/ 4189794 w 5704222"/>
                <a:gd name="connsiteY7" fmla="*/ 2594327 h 5160046"/>
                <a:gd name="connsiteX8" fmla="*/ 2834158 w 5704222"/>
                <a:gd name="connsiteY8" fmla="*/ 1335802 h 5160046"/>
                <a:gd name="connsiteX9" fmla="*/ 1504329 w 5704222"/>
                <a:gd name="connsiteY9" fmla="*/ 2603470 h 5160046"/>
                <a:gd name="connsiteX0" fmla="*/ 1292 w 5705460"/>
                <a:gd name="connsiteY0" fmla="*/ 2580039 h 5160046"/>
                <a:gd name="connsiteX1" fmla="*/ 2853349 w 5705460"/>
                <a:gd name="connsiteY1" fmla="*/ 124 h 5160046"/>
                <a:gd name="connsiteX2" fmla="*/ 5705406 w 5705460"/>
                <a:gd name="connsiteY2" fmla="*/ 2580039 h 5160046"/>
                <a:gd name="connsiteX3" fmla="*/ 2853349 w 5705460"/>
                <a:gd name="connsiteY3" fmla="*/ 5159954 h 5160046"/>
                <a:gd name="connsiteX4" fmla="*/ 1292 w 5705460"/>
                <a:gd name="connsiteY4" fmla="*/ 2580039 h 5160046"/>
                <a:gd name="connsiteX5" fmla="*/ 1505567 w 5705460"/>
                <a:gd name="connsiteY5" fmla="*/ 2603470 h 5160046"/>
                <a:gd name="connsiteX6" fmla="*/ 2829089 w 5705460"/>
                <a:gd name="connsiteY6" fmla="*/ 3820569 h 5160046"/>
                <a:gd name="connsiteX7" fmla="*/ 4191032 w 5705460"/>
                <a:gd name="connsiteY7" fmla="*/ 2594327 h 5160046"/>
                <a:gd name="connsiteX8" fmla="*/ 2835396 w 5705460"/>
                <a:gd name="connsiteY8" fmla="*/ 1335802 h 5160046"/>
                <a:gd name="connsiteX9" fmla="*/ 1505567 w 5705460"/>
                <a:gd name="connsiteY9" fmla="*/ 2603470 h 51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5460" h="5160046">
                  <a:moveTo>
                    <a:pt x="1292" y="2580039"/>
                  </a:moveTo>
                  <a:cubicBezTo>
                    <a:pt x="46175" y="1155191"/>
                    <a:pt x="963876" y="14411"/>
                    <a:pt x="2853349" y="124"/>
                  </a:cubicBezTo>
                  <a:cubicBezTo>
                    <a:pt x="4742822" y="-14163"/>
                    <a:pt x="5696429" y="1210055"/>
                    <a:pt x="5705406" y="2580039"/>
                  </a:cubicBezTo>
                  <a:cubicBezTo>
                    <a:pt x="5714383" y="3950023"/>
                    <a:pt x="4622587" y="5172311"/>
                    <a:pt x="2853349" y="5159954"/>
                  </a:cubicBezTo>
                  <a:cubicBezTo>
                    <a:pt x="1084111" y="5147597"/>
                    <a:pt x="-43591" y="4004887"/>
                    <a:pt x="1292" y="2580039"/>
                  </a:cubicBezTo>
                  <a:close/>
                  <a:moveTo>
                    <a:pt x="1505567" y="2603470"/>
                  </a:moveTo>
                  <a:cubicBezTo>
                    <a:pt x="1540423" y="3648534"/>
                    <a:pt x="2381512" y="3822093"/>
                    <a:pt x="2829089" y="3820569"/>
                  </a:cubicBezTo>
                  <a:cubicBezTo>
                    <a:pt x="3276666" y="3819045"/>
                    <a:pt x="4173079" y="3709087"/>
                    <a:pt x="4191032" y="2594327"/>
                  </a:cubicBezTo>
                  <a:cubicBezTo>
                    <a:pt x="4191032" y="1543575"/>
                    <a:pt x="3462507" y="1334278"/>
                    <a:pt x="2835396" y="1335802"/>
                  </a:cubicBezTo>
                  <a:cubicBezTo>
                    <a:pt x="2208285" y="1337326"/>
                    <a:pt x="1470711" y="1558406"/>
                    <a:pt x="1505567" y="260347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>
                <a:solidFill>
                  <a:schemeClr val="tx1"/>
                </a:solidFill>
              </a:endParaRPr>
            </a:p>
          </p:txBody>
        </p:sp>
        <p:sp>
          <p:nvSpPr>
            <p:cNvPr id="9" name="Ellips 8">
              <a:extLst>
                <a:ext uri="{FF2B5EF4-FFF2-40B4-BE49-F238E27FC236}">
                  <a16:creationId xmlns:a16="http://schemas.microsoft.com/office/drawing/2014/main" id="{2F19A5B1-0E9C-9149-9934-65AF9D755C3E}"/>
                </a:ext>
              </a:extLst>
            </p:cNvPr>
            <p:cNvSpPr/>
            <p:nvPr/>
          </p:nvSpPr>
          <p:spPr>
            <a:xfrm>
              <a:off x="8010145" y="3785616"/>
              <a:ext cx="2495326" cy="21952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13" name="Underrubrik 2">
            <a:extLst>
              <a:ext uri="{FF2B5EF4-FFF2-40B4-BE49-F238E27FC236}">
                <a16:creationId xmlns:a16="http://schemas.microsoft.com/office/drawing/2014/main" id="{113B8F87-E64E-D64E-8C9E-629038CB935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66745" y="3414014"/>
            <a:ext cx="7577518" cy="80664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15355E33-7494-8C4D-A71A-E2AD03A563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66745" y="832866"/>
            <a:ext cx="7577518" cy="2387600"/>
          </a:xfrm>
        </p:spPr>
        <p:txBody>
          <a:bodyPr anchor="b">
            <a:normAutofit/>
          </a:bodyPr>
          <a:lstStyle>
            <a:lvl1pPr algn="l">
              <a:defRPr sz="5500" baseline="0">
                <a:solidFill>
                  <a:schemeClr val="bg1"/>
                </a:solidFill>
                <a:latin typeface="Roboto Medium" panose="02000000000000000000" pitchFamily="2" charset="0"/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</p:spTree>
    <p:extLst>
      <p:ext uri="{BB962C8B-B14F-4D97-AF65-F5344CB8AC3E}">
        <p14:creationId xmlns:p14="http://schemas.microsoft.com/office/powerpoint/2010/main" val="3055244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ubrikbi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 5">
            <a:extLst>
              <a:ext uri="{FF2B5EF4-FFF2-40B4-BE49-F238E27FC236}">
                <a16:creationId xmlns:a16="http://schemas.microsoft.com/office/drawing/2014/main" id="{5302F078-BE45-3145-B850-5BC13A9F6C63}"/>
              </a:ext>
            </a:extLst>
          </p:cNvPr>
          <p:cNvGrpSpPr>
            <a:grpSpLocks noChangeAspect="1"/>
          </p:cNvGrpSpPr>
          <p:nvPr/>
        </p:nvGrpSpPr>
        <p:grpSpPr>
          <a:xfrm>
            <a:off x="-2795742" y="1267355"/>
            <a:ext cx="8639483" cy="5220000"/>
            <a:chOff x="1967279" y="839111"/>
            <a:chExt cx="8538192" cy="5160046"/>
          </a:xfrm>
          <a:solidFill>
            <a:schemeClr val="bg1">
              <a:alpha val="50000"/>
            </a:schemeClr>
          </a:solidFill>
        </p:grpSpPr>
        <p:sp>
          <p:nvSpPr>
            <p:cNvPr id="7" name="Ring 4">
              <a:extLst>
                <a:ext uri="{FF2B5EF4-FFF2-40B4-BE49-F238E27FC236}">
                  <a16:creationId xmlns:a16="http://schemas.microsoft.com/office/drawing/2014/main" id="{40E5CA66-D517-A948-87E3-73DFBB808A23}"/>
                </a:ext>
              </a:extLst>
            </p:cNvPr>
            <p:cNvSpPr/>
            <p:nvPr/>
          </p:nvSpPr>
          <p:spPr>
            <a:xfrm>
              <a:off x="1967279" y="839111"/>
              <a:ext cx="5811808" cy="5160046"/>
            </a:xfrm>
            <a:custGeom>
              <a:avLst/>
              <a:gdLst>
                <a:gd name="connsiteX0" fmla="*/ 0 w 5704114"/>
                <a:gd name="connsiteY0" fmla="*/ 2579915 h 5159829"/>
                <a:gd name="connsiteX1" fmla="*/ 2852057 w 5704114"/>
                <a:gd name="connsiteY1" fmla="*/ 0 h 5159829"/>
                <a:gd name="connsiteX2" fmla="*/ 5704114 w 5704114"/>
                <a:gd name="connsiteY2" fmla="*/ 2579915 h 5159829"/>
                <a:gd name="connsiteX3" fmla="*/ 2852057 w 5704114"/>
                <a:gd name="connsiteY3" fmla="*/ 5159830 h 5159829"/>
                <a:gd name="connsiteX4" fmla="*/ 0 w 5704114"/>
                <a:gd name="connsiteY4" fmla="*/ 2579915 h 5159829"/>
                <a:gd name="connsiteX5" fmla="*/ 1289957 w 5704114"/>
                <a:gd name="connsiteY5" fmla="*/ 2579915 h 5159829"/>
                <a:gd name="connsiteX6" fmla="*/ 2852057 w 5704114"/>
                <a:gd name="connsiteY6" fmla="*/ 3869872 h 5159829"/>
                <a:gd name="connsiteX7" fmla="*/ 4414157 w 5704114"/>
                <a:gd name="connsiteY7" fmla="*/ 2579915 h 5159829"/>
                <a:gd name="connsiteX8" fmla="*/ 2852057 w 5704114"/>
                <a:gd name="connsiteY8" fmla="*/ 1289958 h 5159829"/>
                <a:gd name="connsiteX9" fmla="*/ 1289957 w 5704114"/>
                <a:gd name="connsiteY9" fmla="*/ 2579915 h 515982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289957 w 5704114"/>
                <a:gd name="connsiteY5" fmla="*/ 2580044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289957 w 5704114"/>
                <a:gd name="connsiteY9" fmla="*/ 2580044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414157 w 5704114"/>
                <a:gd name="connsiteY7" fmla="*/ 2580044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52057 w 5704114"/>
                <a:gd name="connsiteY6" fmla="*/ 3870001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59959"/>
                <a:gd name="connsiteX1" fmla="*/ 2852057 w 5704114"/>
                <a:gd name="connsiteY1" fmla="*/ 129 h 5159959"/>
                <a:gd name="connsiteX2" fmla="*/ 5704114 w 5704114"/>
                <a:gd name="connsiteY2" fmla="*/ 2580044 h 5159959"/>
                <a:gd name="connsiteX3" fmla="*/ 2852057 w 5704114"/>
                <a:gd name="connsiteY3" fmla="*/ 5159959 h 5159959"/>
                <a:gd name="connsiteX4" fmla="*/ 0 w 5704114"/>
                <a:gd name="connsiteY4" fmla="*/ 2580044 h 5159959"/>
                <a:gd name="connsiteX5" fmla="*/ 1486321 w 5704114"/>
                <a:gd name="connsiteY5" fmla="*/ 2594331 h 5159959"/>
                <a:gd name="connsiteX6" fmla="*/ 2827797 w 5704114"/>
                <a:gd name="connsiteY6" fmla="*/ 3820574 h 5159959"/>
                <a:gd name="connsiteX7" fmla="*/ 4189740 w 5704114"/>
                <a:gd name="connsiteY7" fmla="*/ 2594332 h 5159959"/>
                <a:gd name="connsiteX8" fmla="*/ 2852057 w 5704114"/>
                <a:gd name="connsiteY8" fmla="*/ 1290087 h 5159959"/>
                <a:gd name="connsiteX9" fmla="*/ 1486321 w 5704114"/>
                <a:gd name="connsiteY9" fmla="*/ 2594331 h 5159959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52057 w 5704114"/>
                <a:gd name="connsiteY8" fmla="*/ 129008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594331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594331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486321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486321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114"/>
                <a:gd name="connsiteY0" fmla="*/ 2580044 h 5160056"/>
                <a:gd name="connsiteX1" fmla="*/ 2852057 w 5704114"/>
                <a:gd name="connsiteY1" fmla="*/ 129 h 5160056"/>
                <a:gd name="connsiteX2" fmla="*/ 5704114 w 5704114"/>
                <a:gd name="connsiteY2" fmla="*/ 2580044 h 5160056"/>
                <a:gd name="connsiteX3" fmla="*/ 2852057 w 5704114"/>
                <a:gd name="connsiteY3" fmla="*/ 5159959 h 5160056"/>
                <a:gd name="connsiteX4" fmla="*/ 0 w 5704114"/>
                <a:gd name="connsiteY4" fmla="*/ 2580044 h 5160056"/>
                <a:gd name="connsiteX5" fmla="*/ 1504275 w 5704114"/>
                <a:gd name="connsiteY5" fmla="*/ 2603475 h 5160056"/>
                <a:gd name="connsiteX6" fmla="*/ 2827797 w 5704114"/>
                <a:gd name="connsiteY6" fmla="*/ 3820574 h 5160056"/>
                <a:gd name="connsiteX7" fmla="*/ 4189740 w 5704114"/>
                <a:gd name="connsiteY7" fmla="*/ 2594332 h 5160056"/>
                <a:gd name="connsiteX8" fmla="*/ 2834104 w 5704114"/>
                <a:gd name="connsiteY8" fmla="*/ 1335807 h 5160056"/>
                <a:gd name="connsiteX9" fmla="*/ 1504275 w 5704114"/>
                <a:gd name="connsiteY9" fmla="*/ 2603475 h 5160056"/>
                <a:gd name="connsiteX0" fmla="*/ 0 w 5704330"/>
                <a:gd name="connsiteY0" fmla="*/ 2580050 h 5160066"/>
                <a:gd name="connsiteX1" fmla="*/ 2852057 w 5704330"/>
                <a:gd name="connsiteY1" fmla="*/ 135 h 5160066"/>
                <a:gd name="connsiteX2" fmla="*/ 5704114 w 5704330"/>
                <a:gd name="connsiteY2" fmla="*/ 2580050 h 5160066"/>
                <a:gd name="connsiteX3" fmla="*/ 2852057 w 5704330"/>
                <a:gd name="connsiteY3" fmla="*/ 5159965 h 5160066"/>
                <a:gd name="connsiteX4" fmla="*/ 0 w 5704330"/>
                <a:gd name="connsiteY4" fmla="*/ 2580050 h 5160066"/>
                <a:gd name="connsiteX5" fmla="*/ 1504275 w 5704330"/>
                <a:gd name="connsiteY5" fmla="*/ 2603481 h 5160066"/>
                <a:gd name="connsiteX6" fmla="*/ 2827797 w 5704330"/>
                <a:gd name="connsiteY6" fmla="*/ 3820580 h 5160066"/>
                <a:gd name="connsiteX7" fmla="*/ 4189740 w 5704330"/>
                <a:gd name="connsiteY7" fmla="*/ 2594338 h 5160066"/>
                <a:gd name="connsiteX8" fmla="*/ 2834104 w 5704330"/>
                <a:gd name="connsiteY8" fmla="*/ 1335813 h 5160066"/>
                <a:gd name="connsiteX9" fmla="*/ 1504275 w 5704330"/>
                <a:gd name="connsiteY9" fmla="*/ 2603481 h 5160066"/>
                <a:gd name="connsiteX0" fmla="*/ 0 w 5704168"/>
                <a:gd name="connsiteY0" fmla="*/ 2580039 h 5160046"/>
                <a:gd name="connsiteX1" fmla="*/ 2852057 w 5704168"/>
                <a:gd name="connsiteY1" fmla="*/ 124 h 5160046"/>
                <a:gd name="connsiteX2" fmla="*/ 5704114 w 5704168"/>
                <a:gd name="connsiteY2" fmla="*/ 2580039 h 5160046"/>
                <a:gd name="connsiteX3" fmla="*/ 2852057 w 5704168"/>
                <a:gd name="connsiteY3" fmla="*/ 5159954 h 5160046"/>
                <a:gd name="connsiteX4" fmla="*/ 0 w 5704168"/>
                <a:gd name="connsiteY4" fmla="*/ 2580039 h 5160046"/>
                <a:gd name="connsiteX5" fmla="*/ 1504275 w 5704168"/>
                <a:gd name="connsiteY5" fmla="*/ 2603470 h 5160046"/>
                <a:gd name="connsiteX6" fmla="*/ 2827797 w 5704168"/>
                <a:gd name="connsiteY6" fmla="*/ 3820569 h 5160046"/>
                <a:gd name="connsiteX7" fmla="*/ 4189740 w 5704168"/>
                <a:gd name="connsiteY7" fmla="*/ 2594327 h 5160046"/>
                <a:gd name="connsiteX8" fmla="*/ 2834104 w 5704168"/>
                <a:gd name="connsiteY8" fmla="*/ 1335802 h 5160046"/>
                <a:gd name="connsiteX9" fmla="*/ 1504275 w 5704168"/>
                <a:gd name="connsiteY9" fmla="*/ 2603470 h 5160046"/>
                <a:gd name="connsiteX0" fmla="*/ 54 w 5704222"/>
                <a:gd name="connsiteY0" fmla="*/ 2580039 h 5160046"/>
                <a:gd name="connsiteX1" fmla="*/ 2852111 w 5704222"/>
                <a:gd name="connsiteY1" fmla="*/ 124 h 5160046"/>
                <a:gd name="connsiteX2" fmla="*/ 5704168 w 5704222"/>
                <a:gd name="connsiteY2" fmla="*/ 2580039 h 5160046"/>
                <a:gd name="connsiteX3" fmla="*/ 2852111 w 5704222"/>
                <a:gd name="connsiteY3" fmla="*/ 5159954 h 5160046"/>
                <a:gd name="connsiteX4" fmla="*/ 54 w 5704222"/>
                <a:gd name="connsiteY4" fmla="*/ 2580039 h 5160046"/>
                <a:gd name="connsiteX5" fmla="*/ 1504329 w 5704222"/>
                <a:gd name="connsiteY5" fmla="*/ 2603470 h 5160046"/>
                <a:gd name="connsiteX6" fmla="*/ 2827851 w 5704222"/>
                <a:gd name="connsiteY6" fmla="*/ 3820569 h 5160046"/>
                <a:gd name="connsiteX7" fmla="*/ 4189794 w 5704222"/>
                <a:gd name="connsiteY7" fmla="*/ 2594327 h 5160046"/>
                <a:gd name="connsiteX8" fmla="*/ 2834158 w 5704222"/>
                <a:gd name="connsiteY8" fmla="*/ 1335802 h 5160046"/>
                <a:gd name="connsiteX9" fmla="*/ 1504329 w 5704222"/>
                <a:gd name="connsiteY9" fmla="*/ 2603470 h 5160046"/>
                <a:gd name="connsiteX0" fmla="*/ 1292 w 5705460"/>
                <a:gd name="connsiteY0" fmla="*/ 2580039 h 5160046"/>
                <a:gd name="connsiteX1" fmla="*/ 2853349 w 5705460"/>
                <a:gd name="connsiteY1" fmla="*/ 124 h 5160046"/>
                <a:gd name="connsiteX2" fmla="*/ 5705406 w 5705460"/>
                <a:gd name="connsiteY2" fmla="*/ 2580039 h 5160046"/>
                <a:gd name="connsiteX3" fmla="*/ 2853349 w 5705460"/>
                <a:gd name="connsiteY3" fmla="*/ 5159954 h 5160046"/>
                <a:gd name="connsiteX4" fmla="*/ 1292 w 5705460"/>
                <a:gd name="connsiteY4" fmla="*/ 2580039 h 5160046"/>
                <a:gd name="connsiteX5" fmla="*/ 1505567 w 5705460"/>
                <a:gd name="connsiteY5" fmla="*/ 2603470 h 5160046"/>
                <a:gd name="connsiteX6" fmla="*/ 2829089 w 5705460"/>
                <a:gd name="connsiteY6" fmla="*/ 3820569 h 5160046"/>
                <a:gd name="connsiteX7" fmla="*/ 4191032 w 5705460"/>
                <a:gd name="connsiteY7" fmla="*/ 2594327 h 5160046"/>
                <a:gd name="connsiteX8" fmla="*/ 2835396 w 5705460"/>
                <a:gd name="connsiteY8" fmla="*/ 1335802 h 5160046"/>
                <a:gd name="connsiteX9" fmla="*/ 1505567 w 5705460"/>
                <a:gd name="connsiteY9" fmla="*/ 2603470 h 516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5460" h="5160046">
                  <a:moveTo>
                    <a:pt x="1292" y="2580039"/>
                  </a:moveTo>
                  <a:cubicBezTo>
                    <a:pt x="46175" y="1155191"/>
                    <a:pt x="963876" y="14411"/>
                    <a:pt x="2853349" y="124"/>
                  </a:cubicBezTo>
                  <a:cubicBezTo>
                    <a:pt x="4742822" y="-14163"/>
                    <a:pt x="5696429" y="1210055"/>
                    <a:pt x="5705406" y="2580039"/>
                  </a:cubicBezTo>
                  <a:cubicBezTo>
                    <a:pt x="5714383" y="3950023"/>
                    <a:pt x="4622587" y="5172311"/>
                    <a:pt x="2853349" y="5159954"/>
                  </a:cubicBezTo>
                  <a:cubicBezTo>
                    <a:pt x="1084111" y="5147597"/>
                    <a:pt x="-43591" y="4004887"/>
                    <a:pt x="1292" y="2580039"/>
                  </a:cubicBezTo>
                  <a:close/>
                  <a:moveTo>
                    <a:pt x="1505567" y="2603470"/>
                  </a:moveTo>
                  <a:cubicBezTo>
                    <a:pt x="1540423" y="3648534"/>
                    <a:pt x="2381512" y="3822093"/>
                    <a:pt x="2829089" y="3820569"/>
                  </a:cubicBezTo>
                  <a:cubicBezTo>
                    <a:pt x="3276666" y="3819045"/>
                    <a:pt x="4173079" y="3709087"/>
                    <a:pt x="4191032" y="2594327"/>
                  </a:cubicBezTo>
                  <a:cubicBezTo>
                    <a:pt x="4191032" y="1543575"/>
                    <a:pt x="3462507" y="1334278"/>
                    <a:pt x="2835396" y="1335802"/>
                  </a:cubicBezTo>
                  <a:cubicBezTo>
                    <a:pt x="2208285" y="1337326"/>
                    <a:pt x="1470711" y="1558406"/>
                    <a:pt x="1505567" y="260347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>
                <a:solidFill>
                  <a:schemeClr val="tx1"/>
                </a:solidFill>
              </a:endParaRPr>
            </a:p>
          </p:txBody>
        </p:sp>
        <p:sp>
          <p:nvSpPr>
            <p:cNvPr id="9" name="Ellips 8">
              <a:extLst>
                <a:ext uri="{FF2B5EF4-FFF2-40B4-BE49-F238E27FC236}">
                  <a16:creationId xmlns:a16="http://schemas.microsoft.com/office/drawing/2014/main" id="{D20F5BB2-19D2-2049-9339-942F04AF0CED}"/>
                </a:ext>
              </a:extLst>
            </p:cNvPr>
            <p:cNvSpPr/>
            <p:nvPr/>
          </p:nvSpPr>
          <p:spPr>
            <a:xfrm>
              <a:off x="8010145" y="3785616"/>
              <a:ext cx="2495326" cy="21952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13" name="Underrubrik 2">
            <a:extLst>
              <a:ext uri="{FF2B5EF4-FFF2-40B4-BE49-F238E27FC236}">
                <a16:creationId xmlns:a16="http://schemas.microsoft.com/office/drawing/2014/main" id="{A75EC33D-1C3E-3549-B0A7-097B3FAD36A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66745" y="3414014"/>
            <a:ext cx="7577518" cy="80664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4" name="Rubrik 1">
            <a:extLst>
              <a:ext uri="{FF2B5EF4-FFF2-40B4-BE49-F238E27FC236}">
                <a16:creationId xmlns:a16="http://schemas.microsoft.com/office/drawing/2014/main" id="{496D2246-8399-B14F-A1B8-831C68338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6745" y="832866"/>
            <a:ext cx="7577518" cy="2387600"/>
          </a:xfrm>
        </p:spPr>
        <p:txBody>
          <a:bodyPr anchor="b">
            <a:normAutofit/>
          </a:bodyPr>
          <a:lstStyle>
            <a:lvl1pPr algn="l">
              <a:defRPr sz="5500" baseline="0">
                <a:solidFill>
                  <a:schemeClr val="bg1"/>
                </a:solidFill>
                <a:latin typeface="Roboto Medium" panose="02000000000000000000" pitchFamily="2" charset="0"/>
              </a:defRPr>
            </a:lvl1pPr>
          </a:lstStyle>
          <a:p>
            <a:r>
              <a:rPr lang="sv-SE" dirty="0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36907418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 och innehåll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7738" y="372874"/>
            <a:ext cx="10296524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8D05E976-6423-7649-B53E-5E4EE6A0B2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7738" y="2406650"/>
            <a:ext cx="10296525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5857796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ubrik och innehåll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7738" y="372874"/>
            <a:ext cx="10296524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7" name="Platshållare för text 8">
            <a:extLst>
              <a:ext uri="{FF2B5EF4-FFF2-40B4-BE49-F238E27FC236}">
                <a16:creationId xmlns:a16="http://schemas.microsoft.com/office/drawing/2014/main" id="{D1DF3290-7E87-D042-8600-6C90E67483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7738" y="2406650"/>
            <a:ext cx="10296525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17585648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ubrik och innehål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7738" y="372874"/>
            <a:ext cx="10296524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7" name="Platshållare för text 8">
            <a:extLst>
              <a:ext uri="{FF2B5EF4-FFF2-40B4-BE49-F238E27FC236}">
                <a16:creationId xmlns:a16="http://schemas.microsoft.com/office/drawing/2014/main" id="{2D57B853-D9D7-D642-B60A-A9D1EA0D601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7738" y="2406650"/>
            <a:ext cx="10296525" cy="3956050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3550818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vsnittsrubri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122363"/>
            <a:ext cx="10296524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3602038"/>
            <a:ext cx="10296524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F695FD39-09EB-5141-987E-926403F73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3352573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Avsnittsrubri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122363"/>
            <a:ext cx="10296524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3602038"/>
            <a:ext cx="10296524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A9C8DB5A-A3A1-D943-A9BD-2CF3CEA671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093198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Avsnittsrubri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122363"/>
            <a:ext cx="10296525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3602038"/>
            <a:ext cx="10296525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C86458F5-1D19-2346-953B-712F3784832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34451969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vå delar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372874"/>
            <a:ext cx="11017250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679EE11F-D1FA-F645-8C83-9F09C99400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406650"/>
            <a:ext cx="5329238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10" name="Platshållare för text 8">
            <a:extLst>
              <a:ext uri="{FF2B5EF4-FFF2-40B4-BE49-F238E27FC236}">
                <a16:creationId xmlns:a16="http://schemas.microsoft.com/office/drawing/2014/main" id="{403A3EFB-65CB-0C4B-BD8E-90DFF19E34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75389" y="2406650"/>
            <a:ext cx="5329236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9864213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vå dela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372874"/>
            <a:ext cx="11017250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D9B8C736-831B-974C-AEF8-21F72B3C1A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406650"/>
            <a:ext cx="5329238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10" name="Platshållare för text 8">
            <a:extLst>
              <a:ext uri="{FF2B5EF4-FFF2-40B4-BE49-F238E27FC236}">
                <a16:creationId xmlns:a16="http://schemas.microsoft.com/office/drawing/2014/main" id="{42CE8D85-99BE-D049-8416-39B6EA39E8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75387" y="2406650"/>
            <a:ext cx="5329238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410305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Rubrik och innehå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objekt 7">
            <a:extLst>
              <a:ext uri="{FF2B5EF4-FFF2-40B4-BE49-F238E27FC236}">
                <a16:creationId xmlns:a16="http://schemas.microsoft.com/office/drawing/2014/main" id="{0D1CBC69-55F8-044D-B937-07F9A87F72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1014765" y="6269190"/>
            <a:ext cx="832866" cy="321853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7738" y="372874"/>
            <a:ext cx="10296524" cy="176589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7" name="Platshållare för innehåll 2">
            <a:extLst>
              <a:ext uri="{FF2B5EF4-FFF2-40B4-BE49-F238E27FC236}">
                <a16:creationId xmlns:a16="http://schemas.microsoft.com/office/drawing/2014/main" id="{6E744CBB-CFB6-D941-B68C-4B241532A28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47737" y="2406811"/>
            <a:ext cx="10296525" cy="395524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2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7012114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vå dela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372874"/>
            <a:ext cx="11017250" cy="1765892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73914054-D189-3E43-A14D-D460C1A0E6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375" y="2406650"/>
            <a:ext cx="5329238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10" name="Platshållare för text 8">
            <a:extLst>
              <a:ext uri="{FF2B5EF4-FFF2-40B4-BE49-F238E27FC236}">
                <a16:creationId xmlns:a16="http://schemas.microsoft.com/office/drawing/2014/main" id="{7656B429-34E8-4B42-A15B-75A2C179BDB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75387" y="2406650"/>
            <a:ext cx="5329237" cy="3956050"/>
          </a:xfrm>
        </p:spPr>
        <p:txBody>
          <a:bodyPr/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37513118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ita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508124"/>
            <a:ext cx="10296525" cy="3489967"/>
          </a:xfrm>
        </p:spPr>
        <p:txBody>
          <a:bodyPr anchor="ctr" anchorCtr="0">
            <a:normAutofit/>
          </a:bodyPr>
          <a:lstStyle>
            <a:lvl1pPr algn="ctr">
              <a:defRPr sz="7000">
                <a:solidFill>
                  <a:schemeClr val="accent2"/>
                </a:solidFill>
              </a:defRPr>
            </a:lvl1pPr>
          </a:lstStyle>
          <a:p>
            <a:r>
              <a:rPr lang="sv-SE" dirty="0"/>
              <a:t>”Citat”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5322142"/>
            <a:ext cx="10296525" cy="807196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Namn på upphovsperson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DDAC8D4-E3CA-EB4C-995C-3BDEE227B0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4689609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ta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508124"/>
            <a:ext cx="10296525" cy="3489967"/>
          </a:xfrm>
        </p:spPr>
        <p:txBody>
          <a:bodyPr anchor="ctr" anchorCtr="0">
            <a:normAutofit/>
          </a:bodyPr>
          <a:lstStyle>
            <a:lvl1pPr algn="ctr">
              <a:defRPr sz="7000">
                <a:solidFill>
                  <a:schemeClr val="accent2"/>
                </a:solidFill>
              </a:defRPr>
            </a:lvl1pPr>
          </a:lstStyle>
          <a:p>
            <a:r>
              <a:rPr lang="sv-SE" dirty="0"/>
              <a:t>”Citat”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5322142"/>
            <a:ext cx="10296525" cy="807196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Namn på upphovsperson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DDAC8D4-E3CA-EB4C-995C-3BDEE227B0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15982699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ita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508124"/>
            <a:ext cx="10296525" cy="3489967"/>
          </a:xfrm>
        </p:spPr>
        <p:txBody>
          <a:bodyPr anchor="ctr" anchorCtr="0">
            <a:normAutofit/>
          </a:bodyPr>
          <a:lstStyle>
            <a:lvl1pPr algn="ctr">
              <a:defRPr sz="7000">
                <a:solidFill>
                  <a:schemeClr val="accent2"/>
                </a:solidFill>
              </a:defRPr>
            </a:lvl1pPr>
          </a:lstStyle>
          <a:p>
            <a:r>
              <a:rPr lang="sv-SE" dirty="0"/>
              <a:t>”Citat”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5322142"/>
            <a:ext cx="10296525" cy="807196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Namn på upphovsperson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DDAC8D4-E3CA-EB4C-995C-3BDEE227B0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3649851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Jämförels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bild 4">
            <a:extLst>
              <a:ext uri="{FF2B5EF4-FFF2-40B4-BE49-F238E27FC236}">
                <a16:creationId xmlns:a16="http://schemas.microsoft.com/office/drawing/2014/main" id="{6BA16CBF-BD41-5645-862E-D184EA9FD1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6096000" cy="68580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 dirty="0"/>
              <a:t>Klicka på ikonen för att lägga till en bild</a:t>
            </a:r>
          </a:p>
        </p:txBody>
      </p:sp>
      <p:sp>
        <p:nvSpPr>
          <p:cNvPr id="10" name="Platshållare för bild 4">
            <a:extLst>
              <a:ext uri="{FF2B5EF4-FFF2-40B4-BE49-F238E27FC236}">
                <a16:creationId xmlns:a16="http://schemas.microsoft.com/office/drawing/2014/main" id="{EECF1713-688C-4248-83F6-22EFD06925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79372" y="0"/>
            <a:ext cx="6112628" cy="685800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 dirty="0"/>
              <a:t>Klicka på ikonen för att lägga till en 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7374" y="1537999"/>
            <a:ext cx="4970277" cy="2387600"/>
          </a:xfrm>
          <a:noFill/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accent3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7374" y="4017674"/>
            <a:ext cx="4970277" cy="120746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2" name="Platshållare för text 6">
            <a:extLst>
              <a:ext uri="{FF2B5EF4-FFF2-40B4-BE49-F238E27FC236}">
                <a16:creationId xmlns:a16="http://schemas.microsoft.com/office/drawing/2014/main" id="{7815D73E-369E-554D-803B-6D151BFEE5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650120" y="1538000"/>
            <a:ext cx="4954505" cy="2387599"/>
          </a:xfrm>
        </p:spPr>
        <p:txBody>
          <a:bodyPr anchor="b">
            <a:noAutofit/>
          </a:bodyPr>
          <a:lstStyle>
            <a:lvl1pPr marL="0" indent="0" algn="ctr">
              <a:buFontTx/>
              <a:buNone/>
              <a:defRPr sz="4000" b="0" i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FontTx/>
              <a:buNone/>
              <a:defRPr sz="4000" b="0" i="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FontTx/>
              <a:buNone/>
              <a:defRPr sz="4000" b="0" i="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FontTx/>
              <a:buNone/>
              <a:defRPr sz="4000" b="0" i="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FontTx/>
              <a:buNone/>
              <a:defRPr sz="4000" b="0" i="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lägga till rubrik</a:t>
            </a:r>
          </a:p>
        </p:txBody>
      </p:sp>
      <p:sp>
        <p:nvSpPr>
          <p:cNvPr id="17" name="Platshållare för text 16">
            <a:extLst>
              <a:ext uri="{FF2B5EF4-FFF2-40B4-BE49-F238E27FC236}">
                <a16:creationId xmlns:a16="http://schemas.microsoft.com/office/drawing/2014/main" id="{F70CA0D5-6D60-A74F-877F-C61BBE95CF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50120" y="4017674"/>
            <a:ext cx="4954505" cy="1207468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  <p:pic>
        <p:nvPicPr>
          <p:cNvPr id="13" name="Bildobjekt 7">
            <a:extLst>
              <a:ext uri="{FF2B5EF4-FFF2-40B4-BE49-F238E27FC236}">
                <a16:creationId xmlns:a16="http://schemas.microsoft.com/office/drawing/2014/main" id="{FEB07949-EEA5-5245-8BAA-5C38603E72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9042542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Endast rubri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00103" y="1122363"/>
            <a:ext cx="7444159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00103" y="3602038"/>
            <a:ext cx="7444159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B1320964-4081-1448-BF40-743591BA68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434442"/>
            <a:ext cx="5854534" cy="44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4848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Endast rubri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1978" y="1122363"/>
            <a:ext cx="7432284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11978" y="3602038"/>
            <a:ext cx="7432284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pic>
        <p:nvPicPr>
          <p:cNvPr id="10" name="Bildobjekt 9">
            <a:extLst>
              <a:ext uri="{FF2B5EF4-FFF2-40B4-BE49-F238E27FC236}">
                <a16:creationId xmlns:a16="http://schemas.microsoft.com/office/drawing/2014/main" id="{D487CBC6-072B-D045-A504-FD96A2E557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434442"/>
            <a:ext cx="5854534" cy="44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0154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Endast rubri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35730" y="1122363"/>
            <a:ext cx="7408532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5730" y="3602038"/>
            <a:ext cx="7408532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F4A4C896-EFA4-2448-A824-78C1CD5B81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434442"/>
            <a:ext cx="5854534" cy="44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971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tfallande bil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F3C90D6-809C-4544-995A-25961A838C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helt utfallande bild med logotyp framför i hörnet, högerklicka istället på bakgrunden i nederkant ”Formatera bakgrund” / Bild eller strukturfyllning / Bildkälla / Infoga</a:t>
            </a:r>
          </a:p>
        </p:txBody>
      </p:sp>
      <p:sp>
        <p:nvSpPr>
          <p:cNvPr id="6" name="Platshållare för bild 2">
            <a:extLst>
              <a:ext uri="{FF2B5EF4-FFF2-40B4-BE49-F238E27FC236}">
                <a16:creationId xmlns:a16="http://schemas.microsoft.com/office/drawing/2014/main" id="{C0F15878-E6A1-0741-AC27-B0ED6E01008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11293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sv-SE" dirty="0"/>
              <a:t>INSTRUKTION: Klicka här för att lägga till en bild. För en helt utfallande bild med logotyp framför i hörnet högerklicka istället på bakgrunden i nederkant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5497553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Utfallande bil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167A8DEA-2816-DA4A-B687-F08C8EC6B4C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helt utfallande bild med logotyp framför i hörnet, högerklicka istället på bakgrunden i nederkant ”Formatera bakgrund” / Bild eller strukturfyllning / Bildkälla / Infoga</a:t>
            </a:r>
          </a:p>
        </p:txBody>
      </p:sp>
      <p:sp>
        <p:nvSpPr>
          <p:cNvPr id="6" name="Platshållare för bild 2">
            <a:extLst>
              <a:ext uri="{FF2B5EF4-FFF2-40B4-BE49-F238E27FC236}">
                <a16:creationId xmlns:a16="http://schemas.microsoft.com/office/drawing/2014/main" id="{F4683308-FB74-284D-B1D7-FD1B09358F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11293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sv-SE" dirty="0"/>
              <a:t>INSTRUKTION: Klicka här för att lägga till en bild. För en helt utfallande bild med logotyp framför i hörnet högerklicka istället på bakgrunden i nederkant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62317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vsnittsrubr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122363"/>
            <a:ext cx="10296525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3602038"/>
            <a:ext cx="102965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DDAC8D4-E3CA-EB4C-995C-3BDEE227B0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3697070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Utfallande bi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7DA8CF98-5DE0-754E-8460-2CF995C9E5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helt utfallande bild med logotyp framför i hörnet, högerklicka istället på bakgrunden i nederkant ”Formatera bakgrund” / Bild eller strukturfyllning / Bildkälla / Infoga</a:t>
            </a:r>
          </a:p>
        </p:txBody>
      </p:sp>
      <p:sp>
        <p:nvSpPr>
          <p:cNvPr id="6" name="Platshållare för bild 2">
            <a:extLst>
              <a:ext uri="{FF2B5EF4-FFF2-40B4-BE49-F238E27FC236}">
                <a16:creationId xmlns:a16="http://schemas.microsoft.com/office/drawing/2014/main" id="{A785E0B9-26B6-7C44-93E1-B991FE1F7F6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11293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sv-SE" dirty="0"/>
              <a:t>INSTRUKTION: Klicka här för att lägga till en bild. För en helt utfallande bild med logotyp framför i hörnet högerklicka istället på bakgrunden i nederkant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293368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örsättssi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7">
            <a:extLst>
              <a:ext uri="{FF2B5EF4-FFF2-40B4-BE49-F238E27FC236}">
                <a16:creationId xmlns:a16="http://schemas.microsoft.com/office/drawing/2014/main" id="{2BE6A008-FE08-EE44-ADEF-8E288DE0D9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732" y="2492546"/>
            <a:ext cx="5092536" cy="1981395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3054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å dela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1DB94E-0994-EA45-8133-86C48981E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372874"/>
            <a:ext cx="11017250" cy="176589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8" name="Platshållare för innehåll 2">
            <a:extLst>
              <a:ext uri="{FF2B5EF4-FFF2-40B4-BE49-F238E27FC236}">
                <a16:creationId xmlns:a16="http://schemas.microsoft.com/office/drawing/2014/main" id="{154D540A-FB63-CA43-AA4B-46D03A7FD4E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7376" y="2406811"/>
            <a:ext cx="5352106" cy="395524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2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10" name="Platshållare för innehåll 2">
            <a:extLst>
              <a:ext uri="{FF2B5EF4-FFF2-40B4-BE49-F238E27FC236}">
                <a16:creationId xmlns:a16="http://schemas.microsoft.com/office/drawing/2014/main" id="{49F94DFD-129A-A944-A73A-1BA7D7116A9D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252519" y="2424649"/>
            <a:ext cx="5360421" cy="395524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>
              <a:defRPr sz="22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>
              <a:defRPr sz="20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>
              <a:defRPr sz="18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317400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7737" y="1508124"/>
            <a:ext cx="10296525" cy="3489967"/>
          </a:xfrm>
        </p:spPr>
        <p:txBody>
          <a:bodyPr anchor="ctr" anchorCtr="0">
            <a:normAutofit/>
          </a:bodyPr>
          <a:lstStyle>
            <a:lvl1pPr algn="ctr">
              <a:defRPr sz="7000">
                <a:solidFill>
                  <a:schemeClr val="accent2"/>
                </a:solidFill>
              </a:defRPr>
            </a:lvl1pPr>
          </a:lstStyle>
          <a:p>
            <a:r>
              <a:rPr lang="sv-SE" dirty="0"/>
              <a:t>”Citat”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7737" y="5322142"/>
            <a:ext cx="10296525" cy="807196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Namn på upphovsperson</a:t>
            </a:r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4DDAC8D4-E3CA-EB4C-995C-3BDEE227B0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54000" y="-753079"/>
            <a:ext cx="11593631" cy="59792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 dirty="0"/>
              <a:t>INSTRUKTION: För en utfallande bakgrundsbild, högerklicka på bakgrunden ”Formatera bakgrund” / Bild eller strukturfyllning / Bildkälla / Infoga</a:t>
            </a:r>
          </a:p>
        </p:txBody>
      </p:sp>
    </p:spTree>
    <p:extLst>
      <p:ext uri="{BB962C8B-B14F-4D97-AF65-F5344CB8AC3E}">
        <p14:creationId xmlns:p14="http://schemas.microsoft.com/office/powerpoint/2010/main" val="327238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ämförels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112E494C-8838-C749-B4BF-336611B964E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401C1C64-9FD7-AC46-AC2D-0029FD7FCF8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Platshållare för innehåll 6">
            <a:extLst>
              <a:ext uri="{FF2B5EF4-FFF2-40B4-BE49-F238E27FC236}">
                <a16:creationId xmlns:a16="http://schemas.microsoft.com/office/drawing/2014/main" id="{36F8924E-5B08-C84D-8FD9-D2B16DB2208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87375" y="1540121"/>
            <a:ext cx="5025757" cy="2387600"/>
          </a:xfrm>
        </p:spPr>
        <p:txBody>
          <a:bodyPr anchor="b" anchorCtr="0">
            <a:normAutofit/>
          </a:bodyPr>
          <a:lstStyle>
            <a:lvl1pPr marL="0" indent="0" algn="ctr">
              <a:buFontTx/>
              <a:buNone/>
              <a:defRPr sz="4000" b="0" i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sv-SE" dirty="0"/>
              <a:t>Klicka här för att lägga till rubrik</a:t>
            </a:r>
          </a:p>
        </p:txBody>
      </p:sp>
      <p:sp>
        <p:nvSpPr>
          <p:cNvPr id="11" name="Platshållare för text 16">
            <a:extLst>
              <a:ext uri="{FF2B5EF4-FFF2-40B4-BE49-F238E27FC236}">
                <a16:creationId xmlns:a16="http://schemas.microsoft.com/office/drawing/2014/main" id="{B824B995-D5AE-E24F-9288-7185854E37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4346" y="4019797"/>
            <a:ext cx="5025945" cy="1229096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3" name="Platshållare för innehåll 6">
            <a:extLst>
              <a:ext uri="{FF2B5EF4-FFF2-40B4-BE49-F238E27FC236}">
                <a16:creationId xmlns:a16="http://schemas.microsoft.com/office/drawing/2014/main" id="{0C3B713F-13A5-EC46-B1D8-7AB05885476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578868" y="1540121"/>
            <a:ext cx="5025757" cy="2387600"/>
          </a:xfrm>
        </p:spPr>
        <p:txBody>
          <a:bodyPr anchor="b" anchorCtr="0">
            <a:normAutofit/>
          </a:bodyPr>
          <a:lstStyle>
            <a:lvl1pPr marL="0" indent="0" algn="ctr">
              <a:buFontTx/>
              <a:buNone/>
              <a:defRPr sz="4000" b="0" i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sv-SE" dirty="0"/>
              <a:t>Klicka här för att lägga till rubrik</a:t>
            </a:r>
          </a:p>
        </p:txBody>
      </p:sp>
      <p:sp>
        <p:nvSpPr>
          <p:cNvPr id="14" name="Platshållare för text 16">
            <a:extLst>
              <a:ext uri="{FF2B5EF4-FFF2-40B4-BE49-F238E27FC236}">
                <a16:creationId xmlns:a16="http://schemas.microsoft.com/office/drawing/2014/main" id="{00DBCF07-9483-8440-A18D-D5AE51EF5E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71709" y="4019797"/>
            <a:ext cx="5025945" cy="1229096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</p:spTree>
    <p:extLst>
      <p:ext uri="{BB962C8B-B14F-4D97-AF65-F5344CB8AC3E}">
        <p14:creationId xmlns:p14="http://schemas.microsoft.com/office/powerpoint/2010/main" val="376846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Jämförel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objekt 7">
            <a:extLst>
              <a:ext uri="{FF2B5EF4-FFF2-40B4-BE49-F238E27FC236}">
                <a16:creationId xmlns:a16="http://schemas.microsoft.com/office/drawing/2014/main" id="{BCA6DBFF-784D-4242-AB27-844FF86F1D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014765" y="6269190"/>
            <a:ext cx="832866" cy="321853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  <p:sp>
        <p:nvSpPr>
          <p:cNvPr id="9" name="Rektangel 8">
            <a:extLst>
              <a:ext uri="{FF2B5EF4-FFF2-40B4-BE49-F238E27FC236}">
                <a16:creationId xmlns:a16="http://schemas.microsoft.com/office/drawing/2014/main" id="{112E494C-8838-C749-B4BF-336611B964E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401C1C64-9FD7-AC46-AC2D-0029FD7FCF8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Platshållare för innehåll 6">
            <a:extLst>
              <a:ext uri="{FF2B5EF4-FFF2-40B4-BE49-F238E27FC236}">
                <a16:creationId xmlns:a16="http://schemas.microsoft.com/office/drawing/2014/main" id="{36F8924E-5B08-C84D-8FD9-D2B16DB2208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87375" y="1540121"/>
            <a:ext cx="5025757" cy="2387600"/>
          </a:xfrm>
        </p:spPr>
        <p:txBody>
          <a:bodyPr anchor="b" anchorCtr="0">
            <a:normAutofit/>
          </a:bodyPr>
          <a:lstStyle>
            <a:lvl1pPr marL="0" indent="0" algn="ctr">
              <a:buFontTx/>
              <a:buNone/>
              <a:defRPr sz="4000" b="0" i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sv-SE" dirty="0"/>
              <a:t>Klicka här för att lägga till rubrik</a:t>
            </a:r>
          </a:p>
        </p:txBody>
      </p:sp>
      <p:sp>
        <p:nvSpPr>
          <p:cNvPr id="11" name="Platshållare för text 16">
            <a:extLst>
              <a:ext uri="{FF2B5EF4-FFF2-40B4-BE49-F238E27FC236}">
                <a16:creationId xmlns:a16="http://schemas.microsoft.com/office/drawing/2014/main" id="{B824B995-D5AE-E24F-9288-7185854E37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4346" y="4019797"/>
            <a:ext cx="5025945" cy="1229096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  <p:sp>
        <p:nvSpPr>
          <p:cNvPr id="13" name="Platshållare för innehåll 6">
            <a:extLst>
              <a:ext uri="{FF2B5EF4-FFF2-40B4-BE49-F238E27FC236}">
                <a16:creationId xmlns:a16="http://schemas.microsoft.com/office/drawing/2014/main" id="{0C3B713F-13A5-EC46-B1D8-7AB05885476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571709" y="1540121"/>
            <a:ext cx="5025757" cy="2387600"/>
          </a:xfrm>
        </p:spPr>
        <p:txBody>
          <a:bodyPr anchor="b" anchorCtr="0">
            <a:normAutofit/>
          </a:bodyPr>
          <a:lstStyle>
            <a:lvl1pPr marL="0" indent="0" algn="ctr">
              <a:buFontTx/>
              <a:buNone/>
              <a:defRPr sz="4000" b="0" i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sv-SE" dirty="0"/>
              <a:t>Klicka här för att lägga till rubrik</a:t>
            </a:r>
          </a:p>
        </p:txBody>
      </p:sp>
      <p:sp>
        <p:nvSpPr>
          <p:cNvPr id="14" name="Platshållare för text 16">
            <a:extLst>
              <a:ext uri="{FF2B5EF4-FFF2-40B4-BE49-F238E27FC236}">
                <a16:creationId xmlns:a16="http://schemas.microsoft.com/office/drawing/2014/main" id="{00DBCF07-9483-8440-A18D-D5AE51EF5E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71709" y="4019797"/>
            <a:ext cx="5025945" cy="1229096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sv-SE" dirty="0"/>
              <a:t>Klicka här för att lägga till text</a:t>
            </a:r>
          </a:p>
        </p:txBody>
      </p:sp>
    </p:spTree>
    <p:extLst>
      <p:ext uri="{BB962C8B-B14F-4D97-AF65-F5344CB8AC3E}">
        <p14:creationId xmlns:p14="http://schemas.microsoft.com/office/powerpoint/2010/main" val="1503348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ast rubri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C816122-B980-3D47-BC2B-3DEA645922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1979" y="1122363"/>
            <a:ext cx="7432283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D71C88-7E1F-2841-9597-31FDD40F91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11979" y="3602038"/>
            <a:ext cx="743228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lägga till text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6FF7B325-77BA-2841-A1EE-DCF6A0A8E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2434442"/>
            <a:ext cx="5854534" cy="44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53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2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848FF2D5-DA32-164A-9CEF-0545A6DE5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65125"/>
            <a:ext cx="102965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dirty="0"/>
              <a:t>Klicka här för att lägga till rubrik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3C78B44-F05F-C345-B0FE-5531FEF90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7738" y="1825625"/>
            <a:ext cx="102965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394FD921-8B99-A542-8CFD-EA94C485FA71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6935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61" r:id="rId2"/>
    <p:sldLayoutId id="2147483776" r:id="rId3"/>
    <p:sldLayoutId id="2147483743" r:id="rId4"/>
    <p:sldLayoutId id="2147483765" r:id="rId5"/>
    <p:sldLayoutId id="2147483747" r:id="rId6"/>
    <p:sldLayoutId id="2147483755" r:id="rId7"/>
    <p:sldLayoutId id="2147483781" r:id="rId8"/>
    <p:sldLayoutId id="2147483751" r:id="rId9"/>
    <p:sldLayoutId id="2147483738" r:id="rId10"/>
    <p:sldLayoutId id="2147483773" r:id="rId11"/>
    <p:sldLayoutId id="2147483774" r:id="rId12"/>
    <p:sldLayoutId id="2147483775" r:id="rId13"/>
    <p:sldLayoutId id="2147483783" r:id="rId14"/>
    <p:sldLayoutId id="2147483785" r:id="rId15"/>
    <p:sldLayoutId id="2147483786" r:id="rId16"/>
    <p:sldLayoutId id="2147483787" r:id="rId17"/>
    <p:sldLayoutId id="214748378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/>
          </a:solidFill>
          <a:latin typeface="Roboto Medium" panose="02000000000000000000" pitchFamily="2" charset="0"/>
          <a:ea typeface="Roboto Medium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7083" userDrawn="1">
          <p15:clr>
            <a:srgbClr val="F26B43"/>
          </p15:clr>
        </p15:guide>
        <p15:guide id="3" pos="597" userDrawn="1">
          <p15:clr>
            <a:srgbClr val="F26B43"/>
          </p15:clr>
        </p15:guide>
        <p15:guide id="4" pos="370" userDrawn="1">
          <p15:clr>
            <a:srgbClr val="F26B43"/>
          </p15:clr>
        </p15:guide>
        <p15:guide id="5" pos="7310" userDrawn="1">
          <p15:clr>
            <a:srgbClr val="F26B43"/>
          </p15:clr>
        </p15:guide>
        <p15:guide id="6" pos="3727" userDrawn="1">
          <p15:clr>
            <a:srgbClr val="F26B43"/>
          </p15:clr>
        </p15:guide>
        <p15:guide id="7" pos="3953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848FF2D5-DA32-164A-9CEF-0545A6DE5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65125"/>
            <a:ext cx="102965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dirty="0"/>
              <a:t>Klicka här för att lägga till text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3C78B44-F05F-C345-B0FE-5531FEF90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7738" y="1825625"/>
            <a:ext cx="102965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lägga till text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pic>
        <p:nvPicPr>
          <p:cNvPr id="6" name="Bildobjekt 7">
            <a:extLst>
              <a:ext uri="{FF2B5EF4-FFF2-40B4-BE49-F238E27FC236}">
                <a16:creationId xmlns:a16="http://schemas.microsoft.com/office/drawing/2014/main" id="{7298697B-191F-8E40-A871-38F3D1A230A9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765" y="6268092"/>
            <a:ext cx="832866" cy="324050"/>
          </a:xfrm>
          <a:prstGeom prst="rect">
            <a:avLst/>
          </a:prstGeom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1575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62" r:id="rId4"/>
    <p:sldLayoutId id="2147483763" r:id="rId5"/>
    <p:sldLayoutId id="2147483764" r:id="rId6"/>
    <p:sldLayoutId id="2147483744" r:id="rId7"/>
    <p:sldLayoutId id="2147483745" r:id="rId8"/>
    <p:sldLayoutId id="2147483746" r:id="rId9"/>
    <p:sldLayoutId id="2147483766" r:id="rId10"/>
    <p:sldLayoutId id="2147483767" r:id="rId11"/>
    <p:sldLayoutId id="2147483768" r:id="rId12"/>
    <p:sldLayoutId id="2147483748" r:id="rId13"/>
    <p:sldLayoutId id="2147483749" r:id="rId14"/>
    <p:sldLayoutId id="2147483750" r:id="rId15"/>
    <p:sldLayoutId id="2147483779" r:id="rId16"/>
    <p:sldLayoutId id="2147483752" r:id="rId17"/>
    <p:sldLayoutId id="2147483753" r:id="rId18"/>
    <p:sldLayoutId id="2147483754" r:id="rId19"/>
    <p:sldLayoutId id="2147483770" r:id="rId20"/>
    <p:sldLayoutId id="2147483771" r:id="rId21"/>
    <p:sldLayoutId id="2147483772" r:id="rId22"/>
    <p:sldLayoutId id="2147483778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Roboto Medium" panose="02000000000000000000" pitchFamily="2" charset="0"/>
          <a:ea typeface="Roboto Medium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083" userDrawn="1">
          <p15:clr>
            <a:srgbClr val="F26B43"/>
          </p15:clr>
        </p15:guide>
        <p15:guide id="4" pos="597" userDrawn="1">
          <p15:clr>
            <a:srgbClr val="F26B43"/>
          </p15:clr>
        </p15:guide>
        <p15:guide id="5" pos="370" userDrawn="1">
          <p15:clr>
            <a:srgbClr val="F26B43"/>
          </p15:clr>
        </p15:guide>
        <p15:guide id="6" pos="7310" userDrawn="1">
          <p15:clr>
            <a:srgbClr val="F26B43"/>
          </p15:clr>
        </p15:guide>
        <p15:guide id="7" pos="3727" userDrawn="1">
          <p15:clr>
            <a:srgbClr val="F26B43"/>
          </p15:clr>
        </p15:guide>
        <p15:guide id="8" pos="39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refactoring.guru/design-patterns/catalog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4">
            <a:extLst>
              <a:ext uri="{FF2B5EF4-FFF2-40B4-BE49-F238E27FC236}">
                <a16:creationId xmlns:a16="http://schemas.microsoft.com/office/drawing/2014/main" id="{C70E99C6-DC52-45C7-A649-7C499623850B}"/>
              </a:ext>
            </a:extLst>
          </p:cNvPr>
          <p:cNvSpPr txBox="1">
            <a:spLocks/>
          </p:cNvSpPr>
          <p:nvPr/>
        </p:nvSpPr>
        <p:spPr>
          <a:xfrm>
            <a:off x="2632669" y="2814079"/>
            <a:ext cx="4461468" cy="1229843"/>
          </a:xfrm>
          <a:prstGeom prst="rect">
            <a:avLst/>
          </a:prstGeom>
        </p:spPr>
        <p:txBody>
          <a:bodyPr vert="horz" wrap="square" lIns="0" tIns="10941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8716" marR="4607" indent="-45720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28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Vad är det?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Konceptuellt hjälpmedel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En mall (</a:t>
            </a:r>
            <a:r>
              <a:rPr lang="sv-SE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blueprint</a:t>
            </a: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60064-9E6C-456D-AE79-0ECD9B4B4019}"/>
              </a:ext>
            </a:extLst>
          </p:cNvPr>
          <p:cNvSpPr txBox="1"/>
          <p:nvPr/>
        </p:nvSpPr>
        <p:spPr>
          <a:xfrm>
            <a:off x="2237500" y="738970"/>
            <a:ext cx="771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sv-SE" sz="5400" spc="-136" dirty="0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Design </a:t>
            </a:r>
            <a:r>
              <a:rPr lang="sv-SE" sz="5400" spc="-136" dirty="0" err="1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Patterns</a:t>
            </a:r>
            <a:endParaRPr lang="en-GB" sz="5400" spc="-136" dirty="0" err="1">
              <a:solidFill>
                <a:schemeClr val="accent2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9929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uiExpand="1" build="p" bldLvl="3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EE526888-570D-F94B-BF57-DF31FC8CCD59}"/>
              </a:ext>
            </a:extLst>
          </p:cNvPr>
          <p:cNvSpPr txBox="1">
            <a:spLocks/>
          </p:cNvSpPr>
          <p:nvPr/>
        </p:nvSpPr>
        <p:spPr>
          <a:xfrm>
            <a:off x="2152162" y="795825"/>
            <a:ext cx="7887675" cy="711752"/>
          </a:xfrm>
          <a:prstGeom prst="rect">
            <a:avLst/>
          </a:prstGeom>
        </p:spPr>
        <p:txBody>
          <a:bodyPr vert="horz" wrap="square" lIns="0" tIns="10941" rIns="0" bIns="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516" marR="4607" lvl="0" indent="0" algn="ctr" defTabSz="914400" rtl="0" eaLnBrk="1" fontAlgn="auto" latinLnBrk="0" hangingPunct="1">
              <a:lnSpc>
                <a:spcPct val="123600"/>
              </a:lnSpc>
              <a:spcBef>
                <a:spcPts val="86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4000" b="0" i="0" u="none" strike="noStrike" kern="1200" cap="none" spc="-50" normalizeH="0" baseline="0" noProof="0" dirty="0">
                <a:ln>
                  <a:noFill/>
                </a:ln>
                <a:solidFill>
                  <a:srgbClr val="FEFFFF">
                    <a:alpha val="85000"/>
                  </a:srgb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Vår utveckling gör skillnad</a:t>
            </a:r>
            <a:endParaRPr kumimoji="0" lang="sv-SE" sz="4000" b="0" i="0" u="none" strike="noStrike" kern="1200" cap="none" spc="-122" normalizeH="0" baseline="0" noProof="0" dirty="0">
              <a:ln>
                <a:noFill/>
              </a:ln>
              <a:solidFill>
                <a:srgbClr val="FEFFFF">
                  <a:alpha val="85000"/>
                </a:srgb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6653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513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B7104C0-C31A-5241-9131-B269C03B4A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Vassa och snälla!</a:t>
            </a:r>
          </a:p>
        </p:txBody>
      </p:sp>
    </p:spTree>
    <p:extLst>
      <p:ext uri="{BB962C8B-B14F-4D97-AF65-F5344CB8AC3E}">
        <p14:creationId xmlns:p14="http://schemas.microsoft.com/office/powerpoint/2010/main" val="93388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60064-9E6C-456D-AE79-0ECD9B4B4019}"/>
              </a:ext>
            </a:extLst>
          </p:cNvPr>
          <p:cNvSpPr txBox="1"/>
          <p:nvPr/>
        </p:nvSpPr>
        <p:spPr>
          <a:xfrm>
            <a:off x="2237500" y="738970"/>
            <a:ext cx="771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sv-SE" sz="5400" spc="-136" dirty="0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Design </a:t>
            </a:r>
            <a:r>
              <a:rPr lang="sv-SE" sz="5400" spc="-136" dirty="0" err="1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Patterns</a:t>
            </a:r>
            <a:endParaRPr lang="en-GB" sz="5400" spc="-136" dirty="0" err="1">
              <a:solidFill>
                <a:schemeClr val="accent2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+mj-cs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BF2324D4-7699-49EB-8A34-8F701E503EE8}"/>
              </a:ext>
            </a:extLst>
          </p:cNvPr>
          <p:cNvSpPr txBox="1">
            <a:spLocks/>
          </p:cNvSpPr>
          <p:nvPr/>
        </p:nvSpPr>
        <p:spPr>
          <a:xfrm>
            <a:off x="2632669" y="2816792"/>
            <a:ext cx="5124658" cy="1586159"/>
          </a:xfrm>
          <a:prstGeom prst="rect">
            <a:avLst/>
          </a:prstGeom>
        </p:spPr>
        <p:txBody>
          <a:bodyPr vert="horz" wrap="square" lIns="0" tIns="10941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8716" marR="4607" indent="-45720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28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Varför ska man lära sig det?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Välbeprövade koncept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Gemensamt språk bland teammedlemmar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Återfinns att se i flera olika projekt</a:t>
            </a:r>
          </a:p>
        </p:txBody>
      </p:sp>
    </p:spTree>
    <p:extLst>
      <p:ext uri="{BB962C8B-B14F-4D97-AF65-F5344CB8AC3E}">
        <p14:creationId xmlns:p14="http://schemas.microsoft.com/office/powerpoint/2010/main" val="3611960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60064-9E6C-456D-AE79-0ECD9B4B4019}"/>
              </a:ext>
            </a:extLst>
          </p:cNvPr>
          <p:cNvSpPr txBox="1"/>
          <p:nvPr/>
        </p:nvSpPr>
        <p:spPr>
          <a:xfrm>
            <a:off x="2237500" y="738970"/>
            <a:ext cx="771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sv-SE" sz="5400" spc="-136" dirty="0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Design </a:t>
            </a:r>
            <a:r>
              <a:rPr lang="sv-SE" sz="5400" spc="-136" dirty="0" err="1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j-cs"/>
              </a:rPr>
              <a:t>Patterns</a:t>
            </a:r>
            <a:endParaRPr lang="en-GB" sz="5400" spc="-136" dirty="0" err="1">
              <a:solidFill>
                <a:schemeClr val="accent2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  <a:cs typeface="+mj-cs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3A318EDE-DBC5-4CA3-92CC-CF7A8BE5B87D}"/>
              </a:ext>
            </a:extLst>
          </p:cNvPr>
          <p:cNvSpPr txBox="1">
            <a:spLocks/>
          </p:cNvSpPr>
          <p:nvPr/>
        </p:nvSpPr>
        <p:spPr>
          <a:xfrm>
            <a:off x="2632668" y="2814079"/>
            <a:ext cx="5476351" cy="1229843"/>
          </a:xfrm>
          <a:prstGeom prst="rect">
            <a:avLst/>
          </a:prstGeom>
        </p:spPr>
        <p:txBody>
          <a:bodyPr vert="horz" wrap="square" lIns="0" tIns="10941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8716" marR="4607" indent="-457200" algn="l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z="28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När ska man använda dem?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När en ”vanlig” implementation inte räcker till</a:t>
            </a:r>
          </a:p>
          <a:p>
            <a:pPr marL="925916" marR="4607" lvl="1" indent="-457200">
              <a:lnSpc>
                <a:spcPct val="123600"/>
              </a:lnSpc>
              <a:spcBef>
                <a:spcPts val="86"/>
              </a:spcBef>
              <a:buFont typeface="Arial" panose="020B0604020202020204" pitchFamily="34" charset="0"/>
              <a:buChar char="•"/>
            </a:pPr>
            <a:r>
              <a:rPr lang="sv-SE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Refaktorisering</a:t>
            </a: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av ”</a:t>
            </a:r>
            <a:r>
              <a:rPr lang="sv-SE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bloated</a:t>
            </a: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</a:t>
            </a:r>
            <a:r>
              <a:rPr lang="sv-SE" spc="-55" dirty="0" err="1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code</a:t>
            </a:r>
            <a:r>
              <a:rPr lang="sv-SE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835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F095300-7952-4912-A179-9D62C86D1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97" y="624082"/>
            <a:ext cx="9439759" cy="1405684"/>
          </a:xfrm>
        </p:spPr>
        <p:txBody>
          <a:bodyPr/>
          <a:lstStyle/>
          <a:p>
            <a:r>
              <a:rPr lang="en-US" dirty="0"/>
              <a:t>StringBuilder – </a:t>
            </a:r>
            <a:r>
              <a:rPr lang="en-US" dirty="0" err="1"/>
              <a:t>ett</a:t>
            </a:r>
            <a:r>
              <a:rPr lang="en-US" dirty="0"/>
              <a:t> builder pattern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3C5166-0B6F-457B-9983-9433EED69789}"/>
              </a:ext>
            </a:extLst>
          </p:cNvPr>
          <p:cNvSpPr/>
          <p:nvPr/>
        </p:nvSpPr>
        <p:spPr>
          <a:xfrm>
            <a:off x="164541" y="2401556"/>
            <a:ext cx="5931459" cy="354706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D9997F-4AF1-4EAF-AF60-D9DD2AFE6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2" y="2568620"/>
            <a:ext cx="5677739" cy="3222118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EAA542-A702-4C3B-8A9E-C50E3DAEA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861" y="3659765"/>
            <a:ext cx="5804598" cy="109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6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1EAC485-0E78-4FAB-AB57-53EA1CF3B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72874"/>
            <a:ext cx="10296524" cy="842977"/>
          </a:xfrm>
        </p:spPr>
        <p:txBody>
          <a:bodyPr/>
          <a:lstStyle/>
          <a:p>
            <a:r>
              <a:rPr lang="en-US" dirty="0"/>
              <a:t>Olika </a:t>
            </a:r>
            <a:r>
              <a:rPr lang="en-US" dirty="0" err="1"/>
              <a:t>typer</a:t>
            </a:r>
            <a:r>
              <a:rPr lang="en-US" dirty="0"/>
              <a:t> av patterns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2C64F9-6423-40C2-B676-28A6614C4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965" y="1423008"/>
            <a:ext cx="8088070" cy="54349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A4162E-EE10-4630-9D0A-5BF04EE6EC98}"/>
              </a:ext>
            </a:extLst>
          </p:cNvPr>
          <p:cNvSpPr txBox="1"/>
          <p:nvPr/>
        </p:nvSpPr>
        <p:spPr>
          <a:xfrm>
            <a:off x="160772" y="6414011"/>
            <a:ext cx="6883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4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https://refactoring.guru/design-patterns/catalog</a:t>
            </a:r>
            <a:endParaRPr lang="en-GB" sz="1400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943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ubrik 2">
            <a:extLst>
              <a:ext uri="{FF2B5EF4-FFF2-40B4-BE49-F238E27FC236}">
                <a16:creationId xmlns:a16="http://schemas.microsoft.com/office/drawing/2014/main" id="{24D3A766-18B7-0348-8205-42F887FE5F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Composition</a:t>
            </a:r>
            <a:r>
              <a:rPr lang="sv-SE" dirty="0"/>
              <a:t> over </a:t>
            </a:r>
            <a:r>
              <a:rPr lang="sv-SE" dirty="0" err="1"/>
              <a:t>inheritance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57380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5A369F87-B670-0A45-A266-D2A3D87C7683}"/>
              </a:ext>
            </a:extLst>
          </p:cNvPr>
          <p:cNvSpPr txBox="1">
            <a:spLocks/>
          </p:cNvSpPr>
          <p:nvPr/>
        </p:nvSpPr>
        <p:spPr>
          <a:xfrm>
            <a:off x="3015574" y="1552174"/>
            <a:ext cx="8275836" cy="2263972"/>
          </a:xfrm>
          <a:prstGeom prst="rect">
            <a:avLst/>
          </a:prstGeom>
        </p:spPr>
        <p:txBody>
          <a:bodyPr vert="horz" wrap="square" lIns="0" tIns="10941" rIns="0" bIns="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1516" marR="4607" algn="l">
              <a:lnSpc>
                <a:spcPct val="123600"/>
              </a:lnSpc>
              <a:spcBef>
                <a:spcPts val="86"/>
              </a:spcBef>
            </a:pPr>
            <a:r>
              <a:rPr lang="sv-SE" sz="4000" spc="-5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Vi </a:t>
            </a:r>
            <a:r>
              <a:rPr lang="sv-SE" sz="4000" spc="-8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gör</a:t>
            </a:r>
            <a:r>
              <a:rPr lang="sv-SE" sz="4000" spc="-26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 </a:t>
            </a:r>
            <a:r>
              <a:rPr lang="sv-SE" sz="4000" spc="-10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kunden </a:t>
            </a:r>
            <a:r>
              <a:rPr lang="sv-SE" sz="4000" spc="-17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f</a:t>
            </a:r>
            <a:r>
              <a:rPr lang="sv-SE" sz="4000" spc="-12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r</a:t>
            </a:r>
            <a:r>
              <a:rPr lang="sv-SE" sz="4000" spc="-13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a</a:t>
            </a:r>
            <a:r>
              <a:rPr lang="sv-SE" sz="4000" spc="-14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m</a:t>
            </a:r>
            <a:r>
              <a:rPr lang="sv-SE" sz="4000" spc="-13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g</a:t>
            </a:r>
            <a:r>
              <a:rPr lang="sv-SE" sz="4000" spc="-12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å</a:t>
            </a:r>
            <a:r>
              <a:rPr lang="sv-SE" sz="4000" spc="-13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n</a:t>
            </a:r>
            <a:r>
              <a:rPr lang="sv-SE" sz="4000" spc="-14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g</a:t>
            </a:r>
            <a:r>
              <a:rPr lang="sv-SE" sz="4000" spc="-13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s</a:t>
            </a:r>
            <a:r>
              <a:rPr lang="sv-SE" sz="4000" spc="-17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r</a:t>
            </a:r>
            <a:r>
              <a:rPr lang="sv-SE" sz="4000" spc="-14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i</a:t>
            </a:r>
            <a:r>
              <a:rPr lang="sv-SE" sz="4000" spc="-105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k</a:t>
            </a:r>
            <a:r>
              <a:rPr lang="sv-SE" sz="4000" dirty="0">
                <a:solidFill>
                  <a:schemeClr val="bg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/>
              </a:rPr>
              <a:t>.</a:t>
            </a:r>
          </a:p>
          <a:p>
            <a:pPr marL="11516" marR="4607" algn="l">
              <a:lnSpc>
                <a:spcPct val="123600"/>
              </a:lnSpc>
              <a:spcBef>
                <a:spcPts val="86"/>
              </a:spcBef>
            </a:pPr>
            <a:r>
              <a:rPr lang="sv-SE" sz="4000" spc="-136" dirty="0">
                <a:solidFill>
                  <a:schemeClr val="accent1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Vi vill alltid bli bättre.</a:t>
            </a:r>
          </a:p>
          <a:p>
            <a:pPr marL="11516" marR="4607" algn="l">
              <a:lnSpc>
                <a:spcPct val="123600"/>
              </a:lnSpc>
              <a:spcBef>
                <a:spcPts val="86"/>
              </a:spcBef>
            </a:pPr>
            <a:r>
              <a:rPr lang="sv-SE" sz="4000" spc="-136" dirty="0">
                <a:solidFill>
                  <a:schemeClr val="accent2">
                    <a:alpha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Vi förbättrar samhället.</a:t>
            </a:r>
            <a:endParaRPr lang="sv-SE" sz="4000" spc="-122" dirty="0">
              <a:solidFill>
                <a:schemeClr val="accent2">
                  <a:alpha val="85000"/>
                </a:schemeClr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96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ktangel 21">
            <a:extLst>
              <a:ext uri="{FF2B5EF4-FFF2-40B4-BE49-F238E27FC236}">
                <a16:creationId xmlns:a16="http://schemas.microsoft.com/office/drawing/2014/main" id="{10874894-6336-8341-B63D-2DCF4E76DEE6}"/>
              </a:ext>
            </a:extLst>
          </p:cNvPr>
          <p:cNvSpPr/>
          <p:nvPr/>
        </p:nvSpPr>
        <p:spPr>
          <a:xfrm>
            <a:off x="0" y="-23247"/>
            <a:ext cx="12192000" cy="3520378"/>
          </a:xfrm>
          <a:prstGeom prst="rect">
            <a:avLst/>
          </a:prstGeom>
          <a:pattFill prst="pct5">
            <a:fgClr>
              <a:schemeClr val="bg2"/>
            </a:fgClr>
            <a:bgClr>
              <a:schemeClr val="accent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1200" cap="none" spc="0" normalizeH="0" baseline="0" noProof="0">
              <a:ln>
                <a:noFill/>
              </a:ln>
              <a:solidFill>
                <a:srgbClr val="FE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963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1FAE442-4154-EB41-AAC8-DCC38F9A4F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737" y="1122363"/>
            <a:ext cx="10296524" cy="2699010"/>
          </a:xfrm>
        </p:spPr>
        <p:txBody>
          <a:bodyPr/>
          <a:lstStyle/>
          <a:p>
            <a:br>
              <a:rPr lang="sv-SE" dirty="0"/>
            </a:br>
            <a:br>
              <a:rPr lang="sv-SE" dirty="0"/>
            </a:br>
            <a:r>
              <a:rPr lang="sv-SE" dirty="0"/>
              <a:t>Med oss som partner kan du som kund sova gott om natten.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497385AF-33A1-1C45-8BB7-450F9F24D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737" y="558579"/>
            <a:ext cx="10296524" cy="1655762"/>
          </a:xfrm>
        </p:spPr>
        <p:txBody>
          <a:bodyPr anchor="b" anchorCtr="0"/>
          <a:lstStyle/>
          <a:p>
            <a:r>
              <a:rPr lang="sv-SE" dirty="0"/>
              <a:t>Vårt löfte: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0765E4DD-8B20-194C-B51D-7879FE6DF1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3516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megapoint-theme">
  <a:themeElements>
    <a:clrScheme name="">
      <a:dk1>
        <a:srgbClr val="000000"/>
      </a:dk1>
      <a:lt1>
        <a:srgbClr val="FFFFFF"/>
      </a:lt1>
      <a:dk2>
        <a:srgbClr val="383838"/>
      </a:dk2>
      <a:lt2>
        <a:srgbClr val="D7D2CB"/>
      </a:lt2>
      <a:accent1>
        <a:srgbClr val="F9BC2E"/>
      </a:accent1>
      <a:accent2>
        <a:srgbClr val="E87722"/>
      </a:accent2>
      <a:accent3>
        <a:srgbClr val="286166"/>
      </a:accent3>
      <a:accent4>
        <a:srgbClr val="003349"/>
      </a:accent4>
      <a:accent5>
        <a:srgbClr val="383838"/>
      </a:accent5>
      <a:accent6>
        <a:srgbClr val="FFFFFF"/>
      </a:accent6>
      <a:hlink>
        <a:srgbClr val="003349"/>
      </a:hlink>
      <a:folHlink>
        <a:srgbClr val="E87722"/>
      </a:folHlink>
    </a:clrScheme>
    <a:fontScheme name="Roboto">
      <a:majorFont>
        <a:latin typeface="Roboto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boto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000" dirty="0" err="1" smtClean="0">
            <a:solidFill>
              <a:srgbClr val="000000"/>
            </a:solidFill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megapoint_template_v4" id="{0DCB2A29-6E6F-8D44-959B-5FFC4D54169F}" vid="{AD4FAB37-CC2E-6C47-8292-77BDD6063EAE}"/>
    </a:ext>
  </a:extLst>
</a:theme>
</file>

<file path=ppt/theme/theme2.xml><?xml version="1.0" encoding="utf-8"?>
<a:theme xmlns:a="http://schemas.openxmlformats.org/drawingml/2006/main" name="Omegapoint-theme-alternatives">
  <a:themeElements>
    <a:clrScheme name="">
      <a:dk1>
        <a:srgbClr val="000000"/>
      </a:dk1>
      <a:lt1>
        <a:srgbClr val="FFFFFF"/>
      </a:lt1>
      <a:dk2>
        <a:srgbClr val="383838"/>
      </a:dk2>
      <a:lt2>
        <a:srgbClr val="D7D2CB"/>
      </a:lt2>
      <a:accent1>
        <a:srgbClr val="F9BC2E"/>
      </a:accent1>
      <a:accent2>
        <a:srgbClr val="E87722"/>
      </a:accent2>
      <a:accent3>
        <a:srgbClr val="286166"/>
      </a:accent3>
      <a:accent4>
        <a:srgbClr val="003349"/>
      </a:accent4>
      <a:accent5>
        <a:srgbClr val="383838"/>
      </a:accent5>
      <a:accent6>
        <a:srgbClr val="FFFFFF"/>
      </a:accent6>
      <a:hlink>
        <a:srgbClr val="003349"/>
      </a:hlink>
      <a:folHlink>
        <a:srgbClr val="E87722"/>
      </a:folHlink>
    </a:clrScheme>
    <a:fontScheme name="Roboto">
      <a:majorFont>
        <a:latin typeface="Roboto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boto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2000" dirty="0" err="1" smtClean="0">
            <a:solidFill>
              <a:srgbClr val="000000"/>
            </a:solidFill>
            <a:latin typeface="Roboto" panose="02000000000000000000" pitchFamily="2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megapoint_template_v4" id="{0DCB2A29-6E6F-8D44-959B-5FFC4D54169F}" vid="{F2AD87FD-CFC7-ED4F-BC32-93F4C6438447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Omegapoint-theme</Template>
  <TotalTime>1991</TotalTime>
  <Words>403</Words>
  <Application>Microsoft Office PowerPoint</Application>
  <PresentationFormat>Widescreen</PresentationFormat>
  <Paragraphs>46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Roboto</vt:lpstr>
      <vt:lpstr>Calibri</vt:lpstr>
      <vt:lpstr>Courier New</vt:lpstr>
      <vt:lpstr>Roboto Medium</vt:lpstr>
      <vt:lpstr>Omegapoint-theme</vt:lpstr>
      <vt:lpstr>Omegapoint-theme-alternatives</vt:lpstr>
      <vt:lpstr>PowerPoint Presentation</vt:lpstr>
      <vt:lpstr>PowerPoint Presentation</vt:lpstr>
      <vt:lpstr>PowerPoint Presentation</vt:lpstr>
      <vt:lpstr>StringBuilder – ett builder pattern</vt:lpstr>
      <vt:lpstr>Olika typer av patterns</vt:lpstr>
      <vt:lpstr>Composition over inheritance</vt:lpstr>
      <vt:lpstr>PowerPoint Presentation</vt:lpstr>
      <vt:lpstr>PowerPoint Presentation</vt:lpstr>
      <vt:lpstr>  Med oss som partner kan du som kund sova gott om natten.</vt:lpstr>
      <vt:lpstr>PowerPoint Presentation</vt:lpstr>
      <vt:lpstr>PowerPoint Presentation</vt:lpstr>
      <vt:lpstr>Vassa och snälla!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Monika Wassén</dc:creator>
  <cp:lastModifiedBy>Adam Lindström</cp:lastModifiedBy>
  <cp:revision>15</cp:revision>
  <dcterms:created xsi:type="dcterms:W3CDTF">2020-02-04T15:25:27Z</dcterms:created>
  <dcterms:modified xsi:type="dcterms:W3CDTF">2021-11-08T07:09:19Z</dcterms:modified>
</cp:coreProperties>
</file>

<file path=docProps/thumbnail.jpeg>
</file>